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>
        <p:scale>
          <a:sx n="212" d="100"/>
          <a:sy n="212" d="100"/>
        </p:scale>
        <p:origin x="104" y="-3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49657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Positive disaggregation prefix TIEs for spine-1-1, leaf-1-1, leaf-1-2, and leaf-1-3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60818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A8097E5-1AC8-8B48-9C72-A9332A9F9F0E}"/>
              </a:ext>
            </a:extLst>
          </p:cNvPr>
          <p:cNvSpPr/>
          <p:nvPr/>
        </p:nvSpPr>
        <p:spPr>
          <a:xfrm rot="18163662">
            <a:off x="2875058" y="217020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8D1981F-3810-954B-AB99-6A6052880130}"/>
              </a:ext>
            </a:extLst>
          </p:cNvPr>
          <p:cNvSpPr/>
          <p:nvPr/>
        </p:nvSpPr>
        <p:spPr>
          <a:xfrm>
            <a:off x="663480" y="6402602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E34CC-9A55-4D4A-9BEC-9208089C78BA}"/>
              </a:ext>
            </a:extLst>
          </p:cNvPr>
          <p:cNvSpPr txBox="1"/>
          <p:nvPr/>
        </p:nvSpPr>
        <p:spPr>
          <a:xfrm>
            <a:off x="1013103" y="646005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leaf-1-1, leaf-1-2, and leaf-1-3</a:t>
            </a:r>
          </a:p>
        </p:txBody>
      </p:sp>
    </p:spTree>
    <p:extLst>
      <p:ext uri="{BB962C8B-B14F-4D97-AF65-F5344CB8AC3E}">
        <p14:creationId xmlns:p14="http://schemas.microsoft.com/office/powerpoint/2010/main" val="52871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63481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4" y="5916715"/>
            <a:ext cx="10437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64278-D9B2-0549-8449-A640D0A9AE74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775FD-A01F-2542-9174-8CC164BE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95235"/>
            <a:ext cx="11657162" cy="4797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8873B7-B08F-E346-B125-2F5A654F8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23415" y="2500649"/>
            <a:ext cx="394951" cy="394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E634F-7B9B-1B42-AA7C-4B8E0C9AD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07993" y="2506373"/>
            <a:ext cx="394951" cy="394951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ABAD5A49-5932-9446-8446-12B0BCE99B5F}"/>
              </a:ext>
            </a:extLst>
          </p:cNvPr>
          <p:cNvSpPr/>
          <p:nvPr/>
        </p:nvSpPr>
        <p:spPr>
          <a:xfrm>
            <a:off x="644495" y="5874506"/>
            <a:ext cx="349623" cy="376517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60F24-1B83-0D4E-BE0E-205CE9EACEDA}"/>
              </a:ext>
            </a:extLst>
          </p:cNvPr>
          <p:cNvSpPr txBox="1"/>
          <p:nvPr/>
        </p:nvSpPr>
        <p:spPr>
          <a:xfrm>
            <a:off x="1013103" y="5916715"/>
            <a:ext cx="1018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Book" panose="02000503020000020003" pitchFamily="2" charset="0"/>
              </a:rPr>
              <a:t>Negative disaggregation prefix TIEs for all prefixes originated by leaf-1-1, leaf-1-2, and leaf-1-3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1B530FA-C16B-0A44-870A-CB0C36C3F60E}"/>
              </a:ext>
            </a:extLst>
          </p:cNvPr>
          <p:cNvSpPr/>
          <p:nvPr/>
        </p:nvSpPr>
        <p:spPr>
          <a:xfrm rot="18336942">
            <a:off x="2885816" y="21821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479E0666-54BB-A241-843F-0880091470F8}"/>
              </a:ext>
            </a:extLst>
          </p:cNvPr>
          <p:cNvSpPr/>
          <p:nvPr/>
        </p:nvSpPr>
        <p:spPr>
          <a:xfrm rot="17087228">
            <a:off x="3202418" y="2094745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5CE75C3-6BB4-4742-891F-9D0A75B8C116}"/>
              </a:ext>
            </a:extLst>
          </p:cNvPr>
          <p:cNvSpPr/>
          <p:nvPr/>
        </p:nvSpPr>
        <p:spPr>
          <a:xfrm rot="19286925">
            <a:off x="3908408" y="21800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00665BD-EF5E-6B42-B9FF-05D1D6E9FD1D}"/>
              </a:ext>
            </a:extLst>
          </p:cNvPr>
          <p:cNvSpPr/>
          <p:nvPr/>
        </p:nvSpPr>
        <p:spPr>
          <a:xfrm rot="17267657">
            <a:off x="4293600" y="2089460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995E38B-85B8-F84F-863D-2F5BBD51E8C0}"/>
              </a:ext>
            </a:extLst>
          </p:cNvPr>
          <p:cNvSpPr/>
          <p:nvPr/>
        </p:nvSpPr>
        <p:spPr>
          <a:xfrm>
            <a:off x="4631160" y="4024328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AAB97EA-1142-F547-B678-F540D7783CE4}"/>
              </a:ext>
            </a:extLst>
          </p:cNvPr>
          <p:cNvSpPr/>
          <p:nvPr/>
        </p:nvSpPr>
        <p:spPr>
          <a:xfrm rot="19065073">
            <a:off x="5048255" y="4004189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DC0F0B9-5943-9448-862F-89FAD21F1D2D}"/>
              </a:ext>
            </a:extLst>
          </p:cNvPr>
          <p:cNvSpPr/>
          <p:nvPr/>
        </p:nvSpPr>
        <p:spPr>
          <a:xfrm rot="18262648">
            <a:off x="5385779" y="3967327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23333A5-29E3-0C43-9ABB-5FDE5FB5C7BC}"/>
              </a:ext>
            </a:extLst>
          </p:cNvPr>
          <p:cNvSpPr/>
          <p:nvPr/>
        </p:nvSpPr>
        <p:spPr>
          <a:xfrm>
            <a:off x="8597866" y="4018313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290D88C-C65F-3F4D-9003-05875E25886C}"/>
              </a:ext>
            </a:extLst>
          </p:cNvPr>
          <p:cNvSpPr/>
          <p:nvPr/>
        </p:nvSpPr>
        <p:spPr>
          <a:xfrm rot="19065073">
            <a:off x="9014961" y="3998174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C2BF0255-B918-1E44-959C-751FA52026FD}"/>
              </a:ext>
            </a:extLst>
          </p:cNvPr>
          <p:cNvSpPr/>
          <p:nvPr/>
        </p:nvSpPr>
        <p:spPr>
          <a:xfrm rot="18262648">
            <a:off x="9352485" y="3961312"/>
            <a:ext cx="195238" cy="210256"/>
          </a:xfrm>
          <a:prstGeom prst="down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0DCEA-6A0B-B24B-8774-9DE71855261F}"/>
              </a:ext>
            </a:extLst>
          </p:cNvPr>
          <p:cNvSpPr/>
          <p:nvPr/>
        </p:nvSpPr>
        <p:spPr>
          <a:xfrm>
            <a:off x="68632" y="776186"/>
            <a:ext cx="12024756" cy="5586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10386</TotalTime>
  <Words>54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168</cp:revision>
  <cp:lastPrinted>2020-05-24T08:55:00Z</cp:lastPrinted>
  <dcterms:created xsi:type="dcterms:W3CDTF">2020-05-06T20:57:39Z</dcterms:created>
  <dcterms:modified xsi:type="dcterms:W3CDTF">2020-05-25T14:17:20Z</dcterms:modified>
</cp:coreProperties>
</file>