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76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7F7F7F"/>
    <a:srgbClr val="D9D9D9"/>
    <a:srgbClr val="A6A6A6"/>
    <a:srgbClr val="C1C1C1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>
        <p:scale>
          <a:sx n="212" d="100"/>
          <a:sy n="212" d="100"/>
        </p:scale>
        <p:origin x="-160" y="-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D47-A747-BE44-AC17-411288BAC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59109-6F78-074C-89F3-7514C5859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0A9E6-039F-334D-B2CF-BDDC32868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BB585-09C7-9648-8AFD-BD4E2FDB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61D1D-0350-2144-83D4-19A49E44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1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1575-7ACC-C84F-B87A-039E1B9B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C30BE-1A01-D341-9675-009B4216A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911FA-D6B9-2D41-A080-C8DFEA1B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A65D4-DBE6-F141-9574-1841A2C3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94694-C8B4-E64C-8925-2A157361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9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125E4F-7358-EC41-9DD9-6E92FB76B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87580-FB56-F844-BDE1-4062AC7A5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B4FA8-D150-C54D-B08D-9395F511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D6EC4-0CA3-2F46-8847-E8977926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2B3A4-5CDC-5B4F-BF46-63576311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5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9D20-C4C3-634E-9FD2-11E7424D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3B9E6-2C64-5944-96EC-817B5C6A5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4CC94-ACF5-5C4C-9C23-1EF735CB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FD335-4E1E-484D-B88B-7DCC8801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501E7-2EF8-7346-8BC7-CBB8013A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4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35AA-CE95-9042-8B35-5CAC62FA6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D7E0E-B8E8-7C4F-8B96-7712CE833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D2A1E-390B-FD4F-B258-0E230428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A321F-01C2-E94F-86F8-B7545349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B7F60-7653-7741-AEE4-7088C39C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3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8CFA-B31C-E44F-AC17-FBB1F4662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1749C-DCC3-5C44-A510-0E4282934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325A7-1E23-9E43-8B48-2E8DF19EB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F5C77-72AF-2C47-8518-62BCDBB1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78EDE-527A-C348-8B62-BF847463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71B57-77AF-D74C-94E9-15DB6F39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4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5048-5721-7C48-B1DA-7365E7F8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DC3D7-32DB-0F49-9F2D-07A647AB4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97705-717E-4A4D-B38E-49BAD0A04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B007B7-D5BB-A542-AF4C-098FDBA41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6B115D-6C96-4446-BAA1-E862D8563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017701-8822-B044-AB28-BE5CF556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6DBBD-08F2-6443-B7C2-7BF7A8B7B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04C31-DB6A-8F40-97F7-3CFB4A87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3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2EB6-19C4-9740-AED5-A324C444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B67E58-4075-1640-83E7-CC5EB9AD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D6F98-1FA1-F84A-9A60-A9A8E3FA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0E311-7091-FD4A-875D-F40E58EA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25A8D-EDFF-C544-A684-06F75E463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3248A-A7F5-A24B-9E5D-CA1508B1E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06519-5F22-C948-933C-4C1C76DF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1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457C-19C1-B343-BCED-63A7606C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16EEE-D8F1-FB4C-A7EC-2FB11F3CF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3BE9F-9C24-C443-8D26-E67F9FEA2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82B62-F5D0-5D43-9119-208F2DA7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1302-39FD-1949-BADA-400BBB4B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62FD3-319F-1D46-92F5-36537F0E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4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1179-FBF4-7841-BB03-883E838B5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D2A7B-FEFC-4746-A273-208FE739A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7D14F-9B00-0944-8EDB-8E8B40371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C252B-87FA-6B41-BB3D-6F4E06307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3425F-04FF-0445-809F-CDAC3A45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14065-A2C7-0241-80B7-9B33A80E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9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E215D-4FDE-F24F-B0B2-6780C0F3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62CCB-2E08-EA48-808E-C335077F8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9583D-CD8B-CF4E-BC62-C7C9F124F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98803-07B7-D849-A641-0738165D6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6D43B-05C4-434B-A7C6-7FCFFABEF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3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1775FD-A01F-2542-9174-8CC164BE3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9" y="795235"/>
            <a:ext cx="11657162" cy="47975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EA64278-D9B2-0549-8449-A640D0A9AE74}"/>
              </a:ext>
            </a:extLst>
          </p:cNvPr>
          <p:cNvSpPr/>
          <p:nvPr/>
        </p:nvSpPr>
        <p:spPr>
          <a:xfrm>
            <a:off x="68632" y="776186"/>
            <a:ext cx="12024756" cy="49657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2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1775FD-A01F-2542-9174-8CC164BE3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9" y="795235"/>
            <a:ext cx="11657162" cy="4797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8873B7-B08F-E346-B125-2F5A654F8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523415" y="2500649"/>
            <a:ext cx="394951" cy="394951"/>
          </a:xfrm>
          <a:prstGeom prst="rect">
            <a:avLst/>
          </a:prstGeom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ABAD5A49-5932-9446-8446-12B0BCE99B5F}"/>
              </a:ext>
            </a:extLst>
          </p:cNvPr>
          <p:cNvSpPr/>
          <p:nvPr/>
        </p:nvSpPr>
        <p:spPr>
          <a:xfrm>
            <a:off x="663481" y="5874506"/>
            <a:ext cx="349623" cy="376517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360F24-1B83-0D4E-BE0E-205CE9EACEDA}"/>
              </a:ext>
            </a:extLst>
          </p:cNvPr>
          <p:cNvSpPr txBox="1"/>
          <p:nvPr/>
        </p:nvSpPr>
        <p:spPr>
          <a:xfrm>
            <a:off x="1013104" y="5916715"/>
            <a:ext cx="10437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Positive disaggregation prefix TIEs for spine-1-1, leaf-1-1, leaf-1-2, and leaf-1-3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55CE75C3-6BB4-4742-891F-9D0A75B8C116}"/>
              </a:ext>
            </a:extLst>
          </p:cNvPr>
          <p:cNvSpPr/>
          <p:nvPr/>
        </p:nvSpPr>
        <p:spPr>
          <a:xfrm rot="19286925">
            <a:off x="3908408" y="2180060"/>
            <a:ext cx="195238" cy="210256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200665BD-EF5E-6B42-B9FF-05D1D6E9FD1D}"/>
              </a:ext>
            </a:extLst>
          </p:cNvPr>
          <p:cNvSpPr/>
          <p:nvPr/>
        </p:nvSpPr>
        <p:spPr>
          <a:xfrm rot="17267657">
            <a:off x="4293600" y="2089460"/>
            <a:ext cx="195238" cy="210256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A64278-D9B2-0549-8449-A640D0A9AE74}"/>
              </a:ext>
            </a:extLst>
          </p:cNvPr>
          <p:cNvSpPr/>
          <p:nvPr/>
        </p:nvSpPr>
        <p:spPr>
          <a:xfrm>
            <a:off x="68632" y="776186"/>
            <a:ext cx="12024756" cy="60818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7A8097E5-1AC8-8B48-9C72-A9332A9F9F0E}"/>
              </a:ext>
            </a:extLst>
          </p:cNvPr>
          <p:cNvSpPr/>
          <p:nvPr/>
        </p:nvSpPr>
        <p:spPr>
          <a:xfrm rot="18163662">
            <a:off x="2875058" y="2170204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48D1981F-3810-954B-AB99-6A6052880130}"/>
              </a:ext>
            </a:extLst>
          </p:cNvPr>
          <p:cNvSpPr/>
          <p:nvPr/>
        </p:nvSpPr>
        <p:spPr>
          <a:xfrm>
            <a:off x="663480" y="6402602"/>
            <a:ext cx="349623" cy="376517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4E34CC-9A55-4D4A-9BEC-9208089C78BA}"/>
              </a:ext>
            </a:extLst>
          </p:cNvPr>
          <p:cNvSpPr txBox="1"/>
          <p:nvPr/>
        </p:nvSpPr>
        <p:spPr>
          <a:xfrm>
            <a:off x="1013103" y="6460055"/>
            <a:ext cx="10437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Negative disaggregation prefix TIEs for leaf-1-1, leaf-1-2, and leaf-1-3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4FD9BC1A-C2D7-C346-9530-8CB156B42026}"/>
              </a:ext>
            </a:extLst>
          </p:cNvPr>
          <p:cNvSpPr/>
          <p:nvPr/>
        </p:nvSpPr>
        <p:spPr>
          <a:xfrm rot="3652973">
            <a:off x="3342781" y="2100819"/>
            <a:ext cx="195238" cy="210256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71A5BB41-9263-A841-A899-0C909290CFEE}"/>
              </a:ext>
            </a:extLst>
          </p:cNvPr>
          <p:cNvSpPr/>
          <p:nvPr/>
        </p:nvSpPr>
        <p:spPr>
          <a:xfrm rot="10800000">
            <a:off x="3590046" y="1326505"/>
            <a:ext cx="195238" cy="210256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10CE9E0C-BB33-8E42-88FD-C3EF0B3F62DC}"/>
              </a:ext>
            </a:extLst>
          </p:cNvPr>
          <p:cNvSpPr/>
          <p:nvPr/>
        </p:nvSpPr>
        <p:spPr>
          <a:xfrm rot="10800000">
            <a:off x="3908408" y="1327499"/>
            <a:ext cx="195238" cy="210256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201C9CFE-ED2B-A147-94C5-04C06CBFECAE}"/>
              </a:ext>
            </a:extLst>
          </p:cNvPr>
          <p:cNvSpPr/>
          <p:nvPr/>
        </p:nvSpPr>
        <p:spPr>
          <a:xfrm rot="17199668">
            <a:off x="3129674" y="2076192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D103AFB3-4B22-AF43-98EF-E81A34A1A0C1}"/>
              </a:ext>
            </a:extLst>
          </p:cNvPr>
          <p:cNvSpPr/>
          <p:nvPr/>
        </p:nvSpPr>
        <p:spPr>
          <a:xfrm rot="10800000">
            <a:off x="2455957" y="1326505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30E6696B-76F7-5940-98F6-254C98C0C585}"/>
              </a:ext>
            </a:extLst>
          </p:cNvPr>
          <p:cNvSpPr/>
          <p:nvPr/>
        </p:nvSpPr>
        <p:spPr>
          <a:xfrm rot="10800000">
            <a:off x="2768289" y="1325928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1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1775FD-A01F-2542-9174-8CC164BE3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9" y="795235"/>
            <a:ext cx="11657162" cy="4797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8873B7-B08F-E346-B125-2F5A654F8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523415" y="2500649"/>
            <a:ext cx="394951" cy="3949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0E634F-7B9B-1B42-AA7C-4B8E0C9AD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307993" y="2506373"/>
            <a:ext cx="394951" cy="394951"/>
          </a:xfrm>
          <a:prstGeom prst="rect">
            <a:avLst/>
          </a:prstGeom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ABAD5A49-5932-9446-8446-12B0BCE99B5F}"/>
              </a:ext>
            </a:extLst>
          </p:cNvPr>
          <p:cNvSpPr/>
          <p:nvPr/>
        </p:nvSpPr>
        <p:spPr>
          <a:xfrm>
            <a:off x="663481" y="5874506"/>
            <a:ext cx="349623" cy="376517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360F24-1B83-0D4E-BE0E-205CE9EACEDA}"/>
              </a:ext>
            </a:extLst>
          </p:cNvPr>
          <p:cNvSpPr txBox="1"/>
          <p:nvPr/>
        </p:nvSpPr>
        <p:spPr>
          <a:xfrm>
            <a:off x="1013104" y="5916715"/>
            <a:ext cx="10437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Negative disaggregation prefix TIEs for all prefixes originated by leaf-1-1, leaf-1-2, and leaf-1-3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F1B530FA-C16B-0A44-870A-CB0C36C3F60E}"/>
              </a:ext>
            </a:extLst>
          </p:cNvPr>
          <p:cNvSpPr/>
          <p:nvPr/>
        </p:nvSpPr>
        <p:spPr>
          <a:xfrm rot="18336942">
            <a:off x="2885816" y="2182160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79E0666-54BB-A241-843F-0880091470F8}"/>
              </a:ext>
            </a:extLst>
          </p:cNvPr>
          <p:cNvSpPr/>
          <p:nvPr/>
        </p:nvSpPr>
        <p:spPr>
          <a:xfrm rot="17087228">
            <a:off x="3202418" y="2094745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55CE75C3-6BB4-4742-891F-9D0A75B8C116}"/>
              </a:ext>
            </a:extLst>
          </p:cNvPr>
          <p:cNvSpPr/>
          <p:nvPr/>
        </p:nvSpPr>
        <p:spPr>
          <a:xfrm rot="19286925">
            <a:off x="3908408" y="2180060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200665BD-EF5E-6B42-B9FF-05D1D6E9FD1D}"/>
              </a:ext>
            </a:extLst>
          </p:cNvPr>
          <p:cNvSpPr/>
          <p:nvPr/>
        </p:nvSpPr>
        <p:spPr>
          <a:xfrm rot="17267657">
            <a:off x="4293600" y="2089460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A64278-D9B2-0549-8449-A640D0A9AE74}"/>
              </a:ext>
            </a:extLst>
          </p:cNvPr>
          <p:cNvSpPr/>
          <p:nvPr/>
        </p:nvSpPr>
        <p:spPr>
          <a:xfrm>
            <a:off x="68632" y="776186"/>
            <a:ext cx="12024756" cy="55865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0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1775FD-A01F-2542-9174-8CC164BE3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9" y="795235"/>
            <a:ext cx="11657162" cy="4797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8873B7-B08F-E346-B125-2F5A654F8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523415" y="2500649"/>
            <a:ext cx="394951" cy="3949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0E634F-7B9B-1B42-AA7C-4B8E0C9AD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307993" y="2506373"/>
            <a:ext cx="394951" cy="394951"/>
          </a:xfrm>
          <a:prstGeom prst="rect">
            <a:avLst/>
          </a:prstGeom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ABAD5A49-5932-9446-8446-12B0BCE99B5F}"/>
              </a:ext>
            </a:extLst>
          </p:cNvPr>
          <p:cNvSpPr/>
          <p:nvPr/>
        </p:nvSpPr>
        <p:spPr>
          <a:xfrm>
            <a:off x="644495" y="5874506"/>
            <a:ext cx="349623" cy="376517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360F24-1B83-0D4E-BE0E-205CE9EACEDA}"/>
              </a:ext>
            </a:extLst>
          </p:cNvPr>
          <p:cNvSpPr txBox="1"/>
          <p:nvPr/>
        </p:nvSpPr>
        <p:spPr>
          <a:xfrm>
            <a:off x="1013103" y="5916715"/>
            <a:ext cx="1018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Negative disaggregation prefix TIEs for all prefixes originated by leaf-1-1, leaf-1-2, and leaf-1-3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F1B530FA-C16B-0A44-870A-CB0C36C3F60E}"/>
              </a:ext>
            </a:extLst>
          </p:cNvPr>
          <p:cNvSpPr/>
          <p:nvPr/>
        </p:nvSpPr>
        <p:spPr>
          <a:xfrm rot="18336942">
            <a:off x="2885816" y="2182160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79E0666-54BB-A241-843F-0880091470F8}"/>
              </a:ext>
            </a:extLst>
          </p:cNvPr>
          <p:cNvSpPr/>
          <p:nvPr/>
        </p:nvSpPr>
        <p:spPr>
          <a:xfrm rot="17087228">
            <a:off x="3202418" y="2094745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55CE75C3-6BB4-4742-891F-9D0A75B8C116}"/>
              </a:ext>
            </a:extLst>
          </p:cNvPr>
          <p:cNvSpPr/>
          <p:nvPr/>
        </p:nvSpPr>
        <p:spPr>
          <a:xfrm rot="19286925">
            <a:off x="3908408" y="2180060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200665BD-EF5E-6B42-B9FF-05D1D6E9FD1D}"/>
              </a:ext>
            </a:extLst>
          </p:cNvPr>
          <p:cNvSpPr/>
          <p:nvPr/>
        </p:nvSpPr>
        <p:spPr>
          <a:xfrm rot="17267657">
            <a:off x="4293600" y="2089460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0995E38B-85B8-F84F-863D-2F5BBD51E8C0}"/>
              </a:ext>
            </a:extLst>
          </p:cNvPr>
          <p:cNvSpPr/>
          <p:nvPr/>
        </p:nvSpPr>
        <p:spPr>
          <a:xfrm>
            <a:off x="4631160" y="4024328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DAAB97EA-1142-F547-B678-F540D7783CE4}"/>
              </a:ext>
            </a:extLst>
          </p:cNvPr>
          <p:cNvSpPr/>
          <p:nvPr/>
        </p:nvSpPr>
        <p:spPr>
          <a:xfrm rot="19065073">
            <a:off x="5048255" y="4004189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DC0F0B9-5943-9448-862F-89FAD21F1D2D}"/>
              </a:ext>
            </a:extLst>
          </p:cNvPr>
          <p:cNvSpPr/>
          <p:nvPr/>
        </p:nvSpPr>
        <p:spPr>
          <a:xfrm rot="18262648">
            <a:off x="5385779" y="3967327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923333A5-29E3-0C43-9ABB-5FDE5FB5C7BC}"/>
              </a:ext>
            </a:extLst>
          </p:cNvPr>
          <p:cNvSpPr/>
          <p:nvPr/>
        </p:nvSpPr>
        <p:spPr>
          <a:xfrm>
            <a:off x="8597866" y="4018313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C290D88C-C65F-3F4D-9003-05875E25886C}"/>
              </a:ext>
            </a:extLst>
          </p:cNvPr>
          <p:cNvSpPr/>
          <p:nvPr/>
        </p:nvSpPr>
        <p:spPr>
          <a:xfrm rot="19065073">
            <a:off x="9014961" y="3998174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C2BF0255-B918-1E44-959C-751FA52026FD}"/>
              </a:ext>
            </a:extLst>
          </p:cNvPr>
          <p:cNvSpPr/>
          <p:nvPr/>
        </p:nvSpPr>
        <p:spPr>
          <a:xfrm rot="18262648">
            <a:off x="9352485" y="3961312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70DCEA-6A0B-B24B-8774-9DE71855261F}"/>
              </a:ext>
            </a:extLst>
          </p:cNvPr>
          <p:cNvSpPr/>
          <p:nvPr/>
        </p:nvSpPr>
        <p:spPr>
          <a:xfrm>
            <a:off x="68632" y="776186"/>
            <a:ext cx="12024756" cy="55865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9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10491</TotalTime>
  <Words>54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Rijsman</dc:creator>
  <cp:lastModifiedBy>Bruno Rijsman</cp:lastModifiedBy>
  <cp:revision>173</cp:revision>
  <cp:lastPrinted>2020-05-24T08:55:00Z</cp:lastPrinted>
  <dcterms:created xsi:type="dcterms:W3CDTF">2020-05-06T20:57:39Z</dcterms:created>
  <dcterms:modified xsi:type="dcterms:W3CDTF">2020-05-25T16:02:13Z</dcterms:modified>
</cp:coreProperties>
</file>