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Alim" initials="AA" lastIdx="1" clrIdx="0">
    <p:extLst>
      <p:ext uri="{19B8F6BF-5375-455C-9EA6-DF929625EA0E}">
        <p15:presenceInfo xmlns:p15="http://schemas.microsoft.com/office/powerpoint/2012/main" userId="10f74988896915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9T00:03:56.481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A2B0A-A9DE-4200-BAD7-8AAFD64D5C03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5A42E6-DE8B-41D6-A06A-0B7DC2D629DB}">
      <dgm:prSet/>
      <dgm:spPr/>
      <dgm:t>
        <a:bodyPr/>
        <a:lstStyle/>
        <a:p>
          <a:r>
            <a:rPr lang="en-US" b="1" dirty="0"/>
            <a:t>THANKS FOR SPENDING YOUR</a:t>
          </a:r>
          <a:br>
            <a:rPr lang="en-US" b="1" dirty="0"/>
          </a:br>
          <a:r>
            <a:rPr lang="en-US" b="1" dirty="0"/>
            <a:t> VALUABLE TIME .</a:t>
          </a:r>
          <a:endParaRPr lang="en-US" dirty="0"/>
        </a:p>
      </dgm:t>
    </dgm:pt>
    <dgm:pt modelId="{FD80F141-AE89-4E8C-8A4F-48A72E29C73E}" type="parTrans" cxnId="{717D45C5-8A0D-4F83-A62E-356415DBE3AB}">
      <dgm:prSet/>
      <dgm:spPr/>
      <dgm:t>
        <a:bodyPr/>
        <a:lstStyle/>
        <a:p>
          <a:endParaRPr lang="en-US"/>
        </a:p>
      </dgm:t>
    </dgm:pt>
    <dgm:pt modelId="{1D60E45C-62D0-4321-BE25-52BAE52823A9}" type="sibTrans" cxnId="{717D45C5-8A0D-4F83-A62E-356415DBE3AB}">
      <dgm:prSet/>
      <dgm:spPr/>
      <dgm:t>
        <a:bodyPr/>
        <a:lstStyle/>
        <a:p>
          <a:endParaRPr lang="en-US"/>
        </a:p>
      </dgm:t>
    </dgm:pt>
    <dgm:pt modelId="{6B0799AE-5E97-4A16-9130-8565D8EF13BA}" type="pres">
      <dgm:prSet presAssocID="{9ACA2B0A-A9DE-4200-BAD7-8AAFD64D5C03}" presName="linearFlow" presStyleCnt="0">
        <dgm:presLayoutVars>
          <dgm:dir/>
          <dgm:resizeHandles val="exact"/>
        </dgm:presLayoutVars>
      </dgm:prSet>
      <dgm:spPr/>
    </dgm:pt>
    <dgm:pt modelId="{EF3CFB94-253D-4759-BE2D-4471CD76BC44}" type="pres">
      <dgm:prSet presAssocID="{825A42E6-DE8B-41D6-A06A-0B7DC2D629DB}" presName="composite" presStyleCnt="0"/>
      <dgm:spPr/>
    </dgm:pt>
    <dgm:pt modelId="{010BA9FE-C4FC-4975-8204-3C8C0C1D4F9C}" type="pres">
      <dgm:prSet presAssocID="{825A42E6-DE8B-41D6-A06A-0B7DC2D629DB}" presName="imgShp" presStyleLbl="fgImgPlace1" presStyleIdx="0" presStyleCnt="1" custScaleX="98813" custLinFactNeighborX="-29482" custLinFactNeighborY="2947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95E5AC86-79E4-4C2A-97B0-FA37379DDF2D}" type="pres">
      <dgm:prSet presAssocID="{825A42E6-DE8B-41D6-A06A-0B7DC2D629DB}" presName="txShp" presStyleLbl="node1" presStyleIdx="0" presStyleCnt="1" custScaleX="128678" custScaleY="100000" custLinFactNeighborX="30052">
        <dgm:presLayoutVars>
          <dgm:bulletEnabled val="1"/>
        </dgm:presLayoutVars>
      </dgm:prSet>
      <dgm:spPr/>
    </dgm:pt>
  </dgm:ptLst>
  <dgm:cxnLst>
    <dgm:cxn modelId="{8CA42B5C-6BCD-42F4-B3B3-B7CDD2853FD7}" type="presOf" srcId="{825A42E6-DE8B-41D6-A06A-0B7DC2D629DB}" destId="{95E5AC86-79E4-4C2A-97B0-FA37379DDF2D}" srcOrd="0" destOrd="0" presId="urn:microsoft.com/office/officeart/2005/8/layout/vList3"/>
    <dgm:cxn modelId="{717D45C5-8A0D-4F83-A62E-356415DBE3AB}" srcId="{9ACA2B0A-A9DE-4200-BAD7-8AAFD64D5C03}" destId="{825A42E6-DE8B-41D6-A06A-0B7DC2D629DB}" srcOrd="0" destOrd="0" parTransId="{FD80F141-AE89-4E8C-8A4F-48A72E29C73E}" sibTransId="{1D60E45C-62D0-4321-BE25-52BAE52823A9}"/>
    <dgm:cxn modelId="{C919B2CC-D404-4F2A-A76A-14EB455E1A23}" type="presOf" srcId="{9ACA2B0A-A9DE-4200-BAD7-8AAFD64D5C03}" destId="{6B0799AE-5E97-4A16-9130-8565D8EF13BA}" srcOrd="0" destOrd="0" presId="urn:microsoft.com/office/officeart/2005/8/layout/vList3"/>
    <dgm:cxn modelId="{B22B1808-74D8-4E31-97D8-2B0FDE317051}" type="presParOf" srcId="{6B0799AE-5E97-4A16-9130-8565D8EF13BA}" destId="{EF3CFB94-253D-4759-BE2D-4471CD76BC44}" srcOrd="0" destOrd="0" presId="urn:microsoft.com/office/officeart/2005/8/layout/vList3"/>
    <dgm:cxn modelId="{0B3CF475-5011-4002-8047-4B79C1481B2B}" type="presParOf" srcId="{EF3CFB94-253D-4759-BE2D-4471CD76BC44}" destId="{010BA9FE-C4FC-4975-8204-3C8C0C1D4F9C}" srcOrd="0" destOrd="0" presId="urn:microsoft.com/office/officeart/2005/8/layout/vList3"/>
    <dgm:cxn modelId="{EC1FB646-FF26-46D7-9F93-0F46255AF5E4}" type="presParOf" srcId="{EF3CFB94-253D-4759-BE2D-4471CD76BC44}" destId="{95E5AC86-79E4-4C2A-97B0-FA37379DDF2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5AC86-79E4-4C2A-97B0-FA37379DDF2D}">
      <dsp:nvSpPr>
        <dsp:cNvPr id="0" name=""/>
        <dsp:cNvSpPr/>
      </dsp:nvSpPr>
      <dsp:spPr>
        <a:xfrm rot="10800000">
          <a:off x="1277565" y="0"/>
          <a:ext cx="7576505" cy="19928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8792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THANKS FOR SPENDING YOUR</a:t>
          </a:r>
          <a:br>
            <a:rPr lang="en-US" sz="4000" b="1" kern="1200" dirty="0"/>
          </a:br>
          <a:r>
            <a:rPr lang="en-US" sz="4000" b="1" kern="1200" dirty="0"/>
            <a:t> VALUABLE TIME .</a:t>
          </a:r>
          <a:endParaRPr lang="en-US" sz="4000" kern="1200" dirty="0"/>
        </a:p>
      </dsp:txBody>
      <dsp:txXfrm rot="10800000">
        <a:off x="1775778" y="0"/>
        <a:ext cx="7078292" cy="1992851"/>
      </dsp:txXfrm>
    </dsp:sp>
    <dsp:sp modelId="{010BA9FE-C4FC-4975-8204-3C8C0C1D4F9C}">
      <dsp:nvSpPr>
        <dsp:cNvPr id="0" name=""/>
        <dsp:cNvSpPr/>
      </dsp:nvSpPr>
      <dsp:spPr>
        <a:xfrm>
          <a:off x="0" y="0"/>
          <a:ext cx="1969195" cy="199285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8B0-C6EF-4200-9B7B-C5A9795F1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A6A9D-5F4A-4E81-8F9A-A9670DAB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932727"/>
            <a:ext cx="6400800" cy="85847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Loan Issue , Installment and much more </a:t>
            </a:r>
          </a:p>
        </p:txBody>
      </p:sp>
    </p:spTree>
    <p:extLst>
      <p:ext uri="{BB962C8B-B14F-4D97-AF65-F5344CB8AC3E}">
        <p14:creationId xmlns:p14="http://schemas.microsoft.com/office/powerpoint/2010/main" val="19759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880A-F3DE-40C8-A3BD-2AB8DFB8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31" y="5264727"/>
            <a:ext cx="8534400" cy="76354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Admin Home Page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47BAF-CD33-4481-AF1C-23516961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39" y="498764"/>
            <a:ext cx="8275061" cy="44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0612-3567-4A1C-807F-D279CB88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04" y="4747491"/>
            <a:ext cx="8534400" cy="1853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Admin can register user, manager or assign new admin </a:t>
            </a:r>
          </a:p>
          <a:p>
            <a:r>
              <a:rPr lang="en-US" dirty="0">
                <a:solidFill>
                  <a:schemeClr val="tx2"/>
                </a:solidFill>
              </a:rPr>
              <a:t>User Registration Page</a:t>
            </a:r>
          </a:p>
          <a:p>
            <a:r>
              <a:rPr lang="en-US" dirty="0">
                <a:solidFill>
                  <a:schemeClr val="tx2"/>
                </a:solidFill>
              </a:rPr>
              <a:t>Password will be encrypted</a:t>
            </a:r>
          </a:p>
          <a:p>
            <a:r>
              <a:rPr lang="en-US" dirty="0">
                <a:solidFill>
                  <a:schemeClr val="tx2"/>
                </a:solidFill>
              </a:rPr>
              <a:t>Attaching user’s picture from his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533DC-2C1B-4681-BFC3-41E1E365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2666"/>
            <a:ext cx="8534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89DB-542F-40C0-9C3B-EB7CA8A4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7" y="5209309"/>
            <a:ext cx="8534400" cy="13823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User Details </a:t>
            </a:r>
          </a:p>
          <a:p>
            <a:r>
              <a:rPr lang="en-US" dirty="0">
                <a:solidFill>
                  <a:schemeClr val="tx2"/>
                </a:solidFill>
              </a:rPr>
              <a:t>Admin can update their information </a:t>
            </a:r>
          </a:p>
          <a:p>
            <a:r>
              <a:rPr lang="en-US" dirty="0">
                <a:solidFill>
                  <a:schemeClr val="tx2"/>
                </a:solidFill>
              </a:rPr>
              <a:t>Delete unnecessary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9A85C-D541-4EC4-B4D5-1BD9D4B7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65" y="266315"/>
            <a:ext cx="8534400" cy="46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9C15-5807-4CA4-8DA5-7F8D03FD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40" y="5163127"/>
            <a:ext cx="8534400" cy="155907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Applied Loans Display here</a:t>
            </a:r>
          </a:p>
          <a:p>
            <a:r>
              <a:rPr lang="en-US" dirty="0">
                <a:solidFill>
                  <a:schemeClr val="tx2"/>
                </a:solidFill>
              </a:rPr>
              <a:t>Admin can show details of the applied loan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2199-D89F-4A17-B399-817B817D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5" y="343918"/>
            <a:ext cx="8180628" cy="45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2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E01D-2E50-43B6-A041-04C35339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3" y="5041105"/>
            <a:ext cx="8534400" cy="148397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Admin can either approve a particular loan</a:t>
            </a:r>
          </a:p>
          <a:p>
            <a:r>
              <a:rPr lang="en-US" dirty="0">
                <a:solidFill>
                  <a:schemeClr val="tx2"/>
                </a:solidFill>
              </a:rPr>
              <a:t>Or send it to waiting loan</a:t>
            </a:r>
          </a:p>
          <a:p>
            <a:r>
              <a:rPr lang="en-US" dirty="0">
                <a:solidFill>
                  <a:schemeClr val="tx2"/>
                </a:solidFill>
              </a:rPr>
              <a:t>Directly reject it</a:t>
            </a:r>
          </a:p>
          <a:p>
            <a:r>
              <a:rPr lang="en-US" dirty="0">
                <a:solidFill>
                  <a:schemeClr val="tx2"/>
                </a:solidFill>
              </a:rPr>
              <a:t>Delete the invalid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A5FBC-8E40-473C-8D1D-75152E01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37" y="271328"/>
            <a:ext cx="8851388" cy="43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3114-71F1-4DBB-9628-F097D54F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94" y="5061528"/>
            <a:ext cx="8534400" cy="133619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Manage Users Feedback</a:t>
            </a:r>
          </a:p>
          <a:p>
            <a:r>
              <a:rPr lang="en-US" dirty="0">
                <a:solidFill>
                  <a:schemeClr val="tx2"/>
                </a:solidFill>
              </a:rPr>
              <a:t>Reply by clicking on the reply icon</a:t>
            </a:r>
          </a:p>
          <a:p>
            <a:r>
              <a:rPr lang="en-US" dirty="0">
                <a:solidFill>
                  <a:schemeClr val="tx2"/>
                </a:solidFill>
              </a:rPr>
              <a:t>Search by message id to reply  a particular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F62C6-97FE-4A58-AC20-13AA8AD6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95868"/>
            <a:ext cx="8866909" cy="4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7EAB-E60D-4C6A-8F7D-F22F21BE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66" y="5190835"/>
            <a:ext cx="8534400" cy="143779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Reply to a User’s feedback by sending email to his valid email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2B226-D069-4FF3-B6A4-574DBF3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01" y="344288"/>
            <a:ext cx="8872704" cy="44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32EB-FAC9-40BA-BCD8-406675C3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84" y="4599709"/>
            <a:ext cx="8534400" cy="1918086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Reports can be accessed by different criteria such as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&gt;Total User report  		 				&gt;Specific User  searched by ID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&gt;Individual User searched by Username       		&gt;All types of Loans 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&gt;Received  mail Reports					&gt;Distinct Loan searched by Loan ID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&gt; Installments searched by Loan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8A5C1-ECE3-4442-B77F-D7AA8AAB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75" y="228164"/>
            <a:ext cx="8472064" cy="40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9E0137-7F37-4EF3-AC5B-1EFFD6D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57" y="4645892"/>
            <a:ext cx="8534400" cy="179801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Manage Installment  searching by ID</a:t>
            </a:r>
          </a:p>
          <a:p>
            <a:r>
              <a:rPr lang="en-US" dirty="0">
                <a:solidFill>
                  <a:schemeClr val="tx2"/>
                </a:solidFill>
              </a:rPr>
              <a:t>Show every installment details </a:t>
            </a:r>
          </a:p>
          <a:p>
            <a:r>
              <a:rPr lang="en-US" dirty="0">
                <a:solidFill>
                  <a:schemeClr val="tx2"/>
                </a:solidFill>
              </a:rPr>
              <a:t>Update and delete can be proceed if needed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AA4660E-AF58-48B3-B56A-DAB136B0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07" y="554039"/>
            <a:ext cx="9050001" cy="35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16422F-4200-4B23-ABC4-6D25B9408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740718"/>
              </p:ext>
            </p:extLst>
          </p:nvPr>
        </p:nvGraphicFramePr>
        <p:xfrm>
          <a:off x="1430830" y="2258271"/>
          <a:ext cx="8854071" cy="1992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8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48318-8BAD-43EE-A741-3BA20756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93" y="4574309"/>
            <a:ext cx="8534400" cy="107834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can both log in as admin or user</a:t>
            </a:r>
          </a:p>
          <a:p>
            <a:r>
              <a:rPr lang="en-US" dirty="0">
                <a:solidFill>
                  <a:schemeClr val="tx2"/>
                </a:solidFill>
              </a:rPr>
              <a:t>New User can register as an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1F4FD-EE8C-4494-9597-F41FE52D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16" y="696136"/>
            <a:ext cx="641354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EFB6A-04CD-401E-AAD6-1A68A20E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03" y="5421746"/>
            <a:ext cx="8534400" cy="125306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User can register here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&gt;Attaching his picture from his device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Password will be encrypted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B54AE23-9EB4-408A-97DE-8A8A38F5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83" y="295132"/>
            <a:ext cx="8324044" cy="47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6AE83-E2D0-457E-A941-12621EB4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75" y="4871319"/>
            <a:ext cx="8534400" cy="198668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Multiple tasks are provided here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&gt;Register as an user			 &gt;Apply Loan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&gt;Contact Us					 &gt;Check Loan Status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&gt;Installment Pay				 &gt;Installment Status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A18AE-0D6A-4789-90CB-09EDC8CE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96" y="269153"/>
            <a:ext cx="9106045" cy="42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D499BB-4886-4C80-AAD8-BBD6F658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5405581"/>
            <a:ext cx="8534400" cy="87206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User can contact with authority submitting their feedback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8F11BA2-3334-4AB1-9A26-556EEFCC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31" y="441806"/>
            <a:ext cx="8079314" cy="39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5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2E0F-3A03-4694-A812-AA3D53635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49" y="4895273"/>
            <a:ext cx="8534400" cy="164869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Apply Loan for various perspective such as</a:t>
            </a:r>
            <a:br>
              <a:rPr lang="en-US" sz="1800" dirty="0">
                <a:solidFill>
                  <a:schemeClr val="tx2"/>
                </a:solidFill>
              </a:rPr>
            </a:b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	&gt;Personal Loan					 &gt;Business Loan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	&gt;Home Loan					 &gt;Education Loan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	&gt;Car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3D978-2FCD-4835-9FCF-D1BC7BA3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42" y="314036"/>
            <a:ext cx="9142994" cy="41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82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43F3-1861-4F40-A7A1-DE4163D5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94" y="5645727"/>
            <a:ext cx="8534400" cy="87206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Loan status of the user who is logged in currently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B4C3-A928-4E9E-980B-37F78530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46812"/>
            <a:ext cx="9550400" cy="46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17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D4E6-41D2-40A8-9E7B-8AEBA40D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03" y="5163127"/>
            <a:ext cx="8534400" cy="133619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Online Installment payment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F0D77-C124-4BDE-AC62-5A9E2F65F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92" y="157019"/>
            <a:ext cx="8898616" cy="46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49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6CE8-6559-4084-9011-C87531DF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03" y="5107709"/>
            <a:ext cx="8534400" cy="132695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Check Installment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9D1EC-0E5E-4BA9-BFDE-905277ED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95" y="0"/>
            <a:ext cx="7350005" cy="49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35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349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LOAN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</dc:title>
  <dc:creator>Abdul Alim</dc:creator>
  <cp:lastModifiedBy>Abdul Alim</cp:lastModifiedBy>
  <cp:revision>41</cp:revision>
  <dcterms:created xsi:type="dcterms:W3CDTF">2019-11-08T17:51:46Z</dcterms:created>
  <dcterms:modified xsi:type="dcterms:W3CDTF">2019-11-09T03:48:00Z</dcterms:modified>
</cp:coreProperties>
</file>