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4BD7-594F-45F3-27E9-A6AC54233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BC288-5820-088E-B056-3B744E4B9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8D3CF-100D-7E68-0E57-C6F624678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35EB-D225-4BED-B057-129C45E3FCA1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0B191-14BF-9CCE-5624-0D581B9E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4F1E8-30D7-AA18-2716-6EDC3C88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80B2-843C-4995-9C8C-32EA95D65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432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16F3-DD4B-9861-9A0A-DC91318F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849CD2-3B80-4F48-7D28-6C0E4BBEB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14EA96-BF78-F582-383D-6C9B86E59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35EB-D225-4BED-B057-129C45E3FCA1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89A8F-8F0D-2E01-F08B-9E09E2A9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73E9B-3C0C-344B-9DDF-015B9289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80B2-843C-4995-9C8C-32EA95D65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56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CE485-3DCE-92D0-0A9E-C6BB26ACB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B8334-5762-E085-8BAD-D1940EE0C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BEE98-FF90-5C7E-B56D-A0FF04D2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35EB-D225-4BED-B057-129C45E3FCA1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EEC59-00CE-7586-6AD8-01F165D2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DD209-9610-2033-FD35-7F441E426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80B2-843C-4995-9C8C-32EA95D65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24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DF448-98A8-AB76-43B6-9A962750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EC896-34BA-E72E-8610-EC8241285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1CBCB-BC3E-CE0C-8ABE-3FEE8F9F5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35EB-D225-4BED-B057-129C45E3FCA1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F6515-2FA9-04E8-F16D-346A6968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FC21D-FD43-D43B-20A6-CB560F29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80B2-843C-4995-9C8C-32EA95D65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42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17A91-D74D-8D17-3484-78A4AF731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B41D1-C164-DF0F-5B2F-91C8778CD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57B02-71C1-3714-5CC7-B80E741E3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35EB-D225-4BED-B057-129C45E3FCA1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7C141-B346-FD2F-F053-3B9B68E4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DA27A-057D-EDF4-60D5-61D7A303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80B2-843C-4995-9C8C-32EA95D65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98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8D4A7-E454-0392-2383-467CF4FA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71C2B-6F68-562B-9388-D7E24D04E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F0C4DC-7BFB-442D-B917-3BBB5ED44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8FF94-3FC7-C8B4-48C8-92A6A77F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35EB-D225-4BED-B057-129C45E3FCA1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ECEEC1-3AE1-78D1-7781-EEEFF7661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CCDC0-11DF-0355-A069-C40E3E538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80B2-843C-4995-9C8C-32EA95D65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53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A82C4-C8B3-FABC-04EE-ABDDD5728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0F33E-7CCD-FA2D-BBBC-81277C75D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4081A-C944-D7A2-4A0C-0AC1BF1B3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3AB4C0-8B7F-DFC4-1C14-3882EA1AE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AD16F-3484-CCAB-C3DF-50B4D3ED4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5BA995-F651-6743-64E5-02C59741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35EB-D225-4BED-B057-129C45E3FCA1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07473-7B31-E14A-1401-A643A0803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D2DAF4-AE80-6748-1C24-7DBFA083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80B2-843C-4995-9C8C-32EA95D65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613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4C4E0-E478-E582-070F-EF47E397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420C6-FFAA-FF91-0F54-E7D599927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35EB-D225-4BED-B057-129C45E3FCA1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91A2B-0A11-E129-AABF-8325647C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6B427-2743-F67D-10A2-4C2AB77E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80B2-843C-4995-9C8C-32EA95D65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85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4901D3-9FA0-7CB0-28D5-CFE0C2A59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35EB-D225-4BED-B057-129C45E3FCA1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20A33-02D9-0FC0-888F-07700776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B63FA-1C0B-A630-A189-01B5FD4D8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80B2-843C-4995-9C8C-32EA95D65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95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91DA8-3AC4-E79A-9CCC-8EE9D93FF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85F4A-2D1B-A114-EC29-00229B8DE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A9232-A1B6-3EE5-72D1-E479CDB30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CE5F1-E8EA-F365-A7AA-787D75C76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35EB-D225-4BED-B057-129C45E3FCA1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F8DA72-01E6-5C99-9220-ED923AEC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A0A20-AC66-535A-D0ED-B9DB7207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80B2-843C-4995-9C8C-32EA95D65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1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04F7-B3FB-9423-9E3E-470F90CBD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9A5CAB-8D73-0973-7218-66D83FA42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7EE68-F7CA-51EA-640E-AD87E8478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71714-EAA9-DDA8-878A-E2371A6E4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35EB-D225-4BED-B057-129C45E3FCA1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3C4FE-BC90-68D5-2360-EFFA2E30A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DEC6D-1E8E-3AEE-E305-2F9194009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380B2-843C-4995-9C8C-32EA95D65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8727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04247-5C3D-2AFE-E4C9-51404326F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22E57-FC87-3D21-4AE2-A17571877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D89E3-CAE3-AF97-DE72-E51DC6DA7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735EB-D225-4BED-B057-129C45E3FCA1}" type="datetimeFigureOut">
              <a:rPr lang="en-IN" smtClean="0"/>
              <a:t>13-02-2023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7A260-65C1-0E40-596C-CB45F8D0C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339F0-69E1-3C15-E37C-1AE918875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380B2-843C-4995-9C8C-32EA95D65A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80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23F46B-FCA5-8D34-92C5-7226BE456974}"/>
              </a:ext>
            </a:extLst>
          </p:cNvPr>
          <p:cNvSpPr/>
          <p:nvPr/>
        </p:nvSpPr>
        <p:spPr>
          <a:xfrm>
            <a:off x="96608" y="3079814"/>
            <a:ext cx="1583709" cy="736076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oper Black" panose="0208090404030B020404" pitchFamily="18" charset="0"/>
              </a:rPr>
              <a:t>Attacker</a:t>
            </a:r>
            <a:endParaRPr lang="en-IN" sz="2000" dirty="0">
              <a:latin typeface="Cooper Black" panose="0208090404030B0204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A2071CC-E1F2-9A22-5657-42E2006A738D}"/>
              </a:ext>
            </a:extLst>
          </p:cNvPr>
          <p:cNvSpPr/>
          <p:nvPr/>
        </p:nvSpPr>
        <p:spPr>
          <a:xfrm>
            <a:off x="96608" y="4726760"/>
            <a:ext cx="1583709" cy="736076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oper Black" panose="0208090404030B020404" pitchFamily="18" charset="0"/>
              </a:rPr>
              <a:t>Regular Network Traffic</a:t>
            </a:r>
            <a:endParaRPr lang="en-IN" sz="1600" dirty="0">
              <a:latin typeface="Cooper Black" panose="0208090404030B0204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5CAD52-54BB-D9C3-E2ED-DF69536F781B}"/>
              </a:ext>
            </a:extLst>
          </p:cNvPr>
          <p:cNvSpPr/>
          <p:nvPr/>
        </p:nvSpPr>
        <p:spPr>
          <a:xfrm>
            <a:off x="2241215" y="2896385"/>
            <a:ext cx="1885361" cy="109350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oper Black" panose="0208090404030B020404" pitchFamily="18" charset="0"/>
              </a:rPr>
              <a:t>Firewall</a:t>
            </a:r>
            <a:endParaRPr lang="en-IN" sz="2000" dirty="0">
              <a:latin typeface="Cooper Black" panose="0208090404030B0204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C58DB5-B185-2B24-C937-76080BBB1A89}"/>
              </a:ext>
            </a:extLst>
          </p:cNvPr>
          <p:cNvSpPr/>
          <p:nvPr/>
        </p:nvSpPr>
        <p:spPr>
          <a:xfrm>
            <a:off x="96608" y="1432868"/>
            <a:ext cx="1583709" cy="736076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oper Black" panose="0208090404030B020404" pitchFamily="18" charset="0"/>
              </a:rPr>
              <a:t>Packets to this Network</a:t>
            </a:r>
            <a:endParaRPr lang="en-IN" sz="1600" dirty="0">
              <a:latin typeface="Cooper Black" panose="0208090404030B020404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1781DAB-C241-54A5-4074-C8F0670FDF3A}"/>
              </a:ext>
            </a:extLst>
          </p:cNvPr>
          <p:cNvSpPr/>
          <p:nvPr/>
        </p:nvSpPr>
        <p:spPr>
          <a:xfrm>
            <a:off x="7397687" y="2896386"/>
            <a:ext cx="1885361" cy="109350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oper Black" panose="0208090404030B020404" pitchFamily="18" charset="0"/>
              </a:rPr>
              <a:t>Firewall</a:t>
            </a:r>
            <a:endParaRPr lang="en-IN" sz="2000" dirty="0">
              <a:latin typeface="Cooper Black" panose="0208090404030B0204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99D757D-3361-6DF4-A896-515F29A63D24}"/>
              </a:ext>
            </a:extLst>
          </p:cNvPr>
          <p:cNvSpPr/>
          <p:nvPr/>
        </p:nvSpPr>
        <p:spPr>
          <a:xfrm>
            <a:off x="4126576" y="5594028"/>
            <a:ext cx="1583708" cy="73607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oper Black" panose="0208090404030B020404" pitchFamily="18" charset="0"/>
              </a:rPr>
              <a:t>KDD99</a:t>
            </a:r>
          </a:p>
          <a:p>
            <a:pPr algn="ctr"/>
            <a:r>
              <a:rPr lang="en-US" sz="1600" dirty="0">
                <a:latin typeface="Cooper Black" panose="0208090404030B020404" pitchFamily="18" charset="0"/>
              </a:rPr>
              <a:t>Dataset</a:t>
            </a:r>
            <a:endParaRPr lang="en-IN" sz="1600" dirty="0">
              <a:latin typeface="Cooper Black" panose="0208090404030B020404" pitchFamily="18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485A33B-E03C-152F-539C-F0C6A60C5C9A}"/>
              </a:ext>
            </a:extLst>
          </p:cNvPr>
          <p:cNvSpPr/>
          <p:nvPr/>
        </p:nvSpPr>
        <p:spPr>
          <a:xfrm>
            <a:off x="5813979" y="5594028"/>
            <a:ext cx="1583708" cy="73607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oper Black" panose="0208090404030B020404" pitchFamily="18" charset="0"/>
              </a:rPr>
              <a:t>Data</a:t>
            </a:r>
          </a:p>
          <a:p>
            <a:pPr algn="ctr"/>
            <a:r>
              <a:rPr lang="en-US" sz="1600" dirty="0">
                <a:latin typeface="Cooper Black" panose="0208090404030B020404" pitchFamily="18" charset="0"/>
              </a:rPr>
              <a:t>Pre-process</a:t>
            </a:r>
            <a:endParaRPr lang="en-IN" sz="1600" dirty="0">
              <a:latin typeface="Cooper Black" panose="0208090404030B020404" pitchFamily="18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2B8343B-6686-A01C-E6E5-E345AC73C41D}"/>
              </a:ext>
            </a:extLst>
          </p:cNvPr>
          <p:cNvSpPr/>
          <p:nvPr/>
        </p:nvSpPr>
        <p:spPr>
          <a:xfrm>
            <a:off x="4970278" y="4726760"/>
            <a:ext cx="1583708" cy="73607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oper Black" panose="0208090404030B020404" pitchFamily="18" charset="0"/>
              </a:rPr>
              <a:t>ML Model</a:t>
            </a:r>
            <a:endParaRPr lang="en-IN" sz="1600" dirty="0">
              <a:latin typeface="Cooper Black" panose="0208090404030B0204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0A1BE91-9A28-5E1E-6287-B9E6EE662855}"/>
              </a:ext>
            </a:extLst>
          </p:cNvPr>
          <p:cNvSpPr/>
          <p:nvPr/>
        </p:nvSpPr>
        <p:spPr>
          <a:xfrm>
            <a:off x="4126576" y="556178"/>
            <a:ext cx="1583708" cy="73607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oper Black" panose="0208090404030B020404" pitchFamily="18" charset="0"/>
              </a:rPr>
              <a:t>Honeypot</a:t>
            </a:r>
          </a:p>
          <a:p>
            <a:pPr algn="ctr"/>
            <a:r>
              <a:rPr lang="en-US" sz="1600" dirty="0">
                <a:latin typeface="Cooper Black" panose="0208090404030B020404" pitchFamily="18" charset="0"/>
              </a:rPr>
              <a:t>1</a:t>
            </a:r>
            <a:endParaRPr lang="en-IN" sz="1600" dirty="0">
              <a:latin typeface="Cooper Black" panose="0208090404030B0204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3C372D2-8AAB-B402-C8F8-B019D27F8E5E}"/>
              </a:ext>
            </a:extLst>
          </p:cNvPr>
          <p:cNvSpPr/>
          <p:nvPr/>
        </p:nvSpPr>
        <p:spPr>
          <a:xfrm>
            <a:off x="5813979" y="556178"/>
            <a:ext cx="1583708" cy="73607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oper Black" panose="0208090404030B020404" pitchFamily="18" charset="0"/>
              </a:rPr>
              <a:t>Honeypot </a:t>
            </a:r>
          </a:p>
          <a:p>
            <a:pPr algn="ctr"/>
            <a:r>
              <a:rPr lang="en-US" sz="1600" dirty="0">
                <a:latin typeface="Cooper Black" panose="0208090404030B020404" pitchFamily="18" charset="0"/>
              </a:rPr>
              <a:t>2</a:t>
            </a:r>
            <a:endParaRPr lang="en-IN" sz="1600" dirty="0">
              <a:latin typeface="Cooper Black" panose="0208090404030B0204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39C0208-9434-1EF2-3EF4-3A68F629977B}"/>
              </a:ext>
            </a:extLst>
          </p:cNvPr>
          <p:cNvSpPr/>
          <p:nvPr/>
        </p:nvSpPr>
        <p:spPr>
          <a:xfrm>
            <a:off x="4970278" y="1432868"/>
            <a:ext cx="1583708" cy="736075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ooper Black" panose="0208090404030B020404" pitchFamily="18" charset="0"/>
              </a:rPr>
              <a:t>Honeypot Server</a:t>
            </a:r>
            <a:endParaRPr lang="en-IN" sz="1600" dirty="0">
              <a:latin typeface="Cooper Black" panose="0208090404030B020404" pitchFamily="18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D696B89-BBAB-132C-4437-4A2523F6A9B6}"/>
              </a:ext>
            </a:extLst>
          </p:cNvPr>
          <p:cNvSpPr/>
          <p:nvPr/>
        </p:nvSpPr>
        <p:spPr>
          <a:xfrm>
            <a:off x="9840795" y="3040141"/>
            <a:ext cx="1502493" cy="78834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Packet Sniffer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29F456-C5B2-7F16-EE44-C9C9ED234084}"/>
              </a:ext>
            </a:extLst>
          </p:cNvPr>
          <p:cNvSpPr/>
          <p:nvPr/>
        </p:nvSpPr>
        <p:spPr>
          <a:xfrm>
            <a:off x="9473543" y="622756"/>
            <a:ext cx="2236995" cy="133899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  <a:endParaRPr lang="en-I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AE366C-2FEA-CE9D-C5E5-89925EBC2671}"/>
              </a:ext>
            </a:extLst>
          </p:cNvPr>
          <p:cNvSpPr/>
          <p:nvPr/>
        </p:nvSpPr>
        <p:spPr>
          <a:xfrm>
            <a:off x="3940404" y="461917"/>
            <a:ext cx="3676454" cy="214931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8BF9224-219E-1537-E290-82BEABF36E61}"/>
              </a:ext>
            </a:extLst>
          </p:cNvPr>
          <p:cNvSpPr/>
          <p:nvPr/>
        </p:nvSpPr>
        <p:spPr>
          <a:xfrm>
            <a:off x="3923905" y="4293906"/>
            <a:ext cx="3676454" cy="2149311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88D662-4AB5-75D0-3FC4-64EC8AA8EC59}"/>
              </a:ext>
            </a:extLst>
          </p:cNvPr>
          <p:cNvSpPr txBox="1"/>
          <p:nvPr/>
        </p:nvSpPr>
        <p:spPr>
          <a:xfrm>
            <a:off x="4805132" y="2168943"/>
            <a:ext cx="1810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Honey Pot Server</a:t>
            </a:r>
            <a:endParaRPr lang="en-IN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BAD7651-920D-6D9B-4256-AE3590C66A07}"/>
              </a:ext>
            </a:extLst>
          </p:cNvPr>
          <p:cNvSpPr txBox="1"/>
          <p:nvPr/>
        </p:nvSpPr>
        <p:spPr>
          <a:xfrm>
            <a:off x="4878332" y="4313681"/>
            <a:ext cx="176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Threat Detection</a:t>
            </a:r>
            <a:endParaRPr lang="en-IN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032BC64-7E62-063B-A4AA-EC97F47D9275}"/>
              </a:ext>
            </a:extLst>
          </p:cNvPr>
          <p:cNvSpPr txBox="1"/>
          <p:nvPr/>
        </p:nvSpPr>
        <p:spPr>
          <a:xfrm>
            <a:off x="7356459" y="3603573"/>
            <a:ext cx="1938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Blocks</a:t>
            </a:r>
            <a:r>
              <a:rPr lang="en-IN" sz="1400" dirty="0"/>
              <a:t> Detected Packets</a:t>
            </a:r>
            <a:endParaRPr lang="en-US" sz="1400" dirty="0"/>
          </a:p>
        </p:txBody>
      </p:sp>
      <p:sp>
        <p:nvSpPr>
          <p:cNvPr id="48" name="Arrow: Bent-Up 47">
            <a:extLst>
              <a:ext uri="{FF2B5EF4-FFF2-40B4-BE49-F238E27FC236}">
                <a16:creationId xmlns:a16="http://schemas.microsoft.com/office/drawing/2014/main" id="{98883AC0-61F6-E4C8-1380-FB7F34B62CE8}"/>
              </a:ext>
            </a:extLst>
          </p:cNvPr>
          <p:cNvSpPr/>
          <p:nvPr/>
        </p:nvSpPr>
        <p:spPr>
          <a:xfrm rot="10800000" flipH="1">
            <a:off x="1697812" y="1708759"/>
            <a:ext cx="1506123" cy="1178199"/>
          </a:xfrm>
          <a:prstGeom prst="bentUpArrow">
            <a:avLst>
              <a:gd name="adj1" fmla="val 7398"/>
              <a:gd name="adj2" fmla="val 7798"/>
              <a:gd name="adj3" fmla="val 1619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Arrow: Bent-Up 49">
            <a:extLst>
              <a:ext uri="{FF2B5EF4-FFF2-40B4-BE49-F238E27FC236}">
                <a16:creationId xmlns:a16="http://schemas.microsoft.com/office/drawing/2014/main" id="{E7428202-156E-9048-F25A-21563E7E14F4}"/>
              </a:ext>
            </a:extLst>
          </p:cNvPr>
          <p:cNvSpPr/>
          <p:nvPr/>
        </p:nvSpPr>
        <p:spPr>
          <a:xfrm>
            <a:off x="1688729" y="3971042"/>
            <a:ext cx="1515205" cy="1178199"/>
          </a:xfrm>
          <a:prstGeom prst="bentUpArrow">
            <a:avLst>
              <a:gd name="adj1" fmla="val 7398"/>
              <a:gd name="adj2" fmla="val 7798"/>
              <a:gd name="adj3" fmla="val 16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F4DBFC2F-36BC-15B9-A84C-2EEDB6F306A3}"/>
              </a:ext>
            </a:extLst>
          </p:cNvPr>
          <p:cNvSpPr/>
          <p:nvPr/>
        </p:nvSpPr>
        <p:spPr>
          <a:xfrm>
            <a:off x="1695808" y="3196412"/>
            <a:ext cx="545408" cy="470618"/>
          </a:xfrm>
          <a:prstGeom prst="rightArrow">
            <a:avLst>
              <a:gd name="adj1" fmla="val 14987"/>
              <a:gd name="adj2" fmla="val 34379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Arrow: Bent-Up 51">
            <a:extLst>
              <a:ext uri="{FF2B5EF4-FFF2-40B4-BE49-F238E27FC236}">
                <a16:creationId xmlns:a16="http://schemas.microsoft.com/office/drawing/2014/main" id="{FCE2404D-17F9-858F-E1E2-C3AAEE529AE9}"/>
              </a:ext>
            </a:extLst>
          </p:cNvPr>
          <p:cNvSpPr/>
          <p:nvPr/>
        </p:nvSpPr>
        <p:spPr>
          <a:xfrm rot="10800000" flipH="1" flipV="1">
            <a:off x="4157375" y="2608871"/>
            <a:ext cx="1122955" cy="660666"/>
          </a:xfrm>
          <a:prstGeom prst="bentUpArrow">
            <a:avLst>
              <a:gd name="adj1" fmla="val 7398"/>
              <a:gd name="adj2" fmla="val 7798"/>
              <a:gd name="adj3" fmla="val 16199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Arrow: Bent-Up 53">
            <a:extLst>
              <a:ext uri="{FF2B5EF4-FFF2-40B4-BE49-F238E27FC236}">
                <a16:creationId xmlns:a16="http://schemas.microsoft.com/office/drawing/2014/main" id="{5738C95F-B12E-0080-1D5E-22CAF94BBA07}"/>
              </a:ext>
            </a:extLst>
          </p:cNvPr>
          <p:cNvSpPr/>
          <p:nvPr/>
        </p:nvSpPr>
        <p:spPr>
          <a:xfrm rot="10800000" flipH="1" flipV="1">
            <a:off x="4137197" y="2608871"/>
            <a:ext cx="1624935" cy="1061899"/>
          </a:xfrm>
          <a:prstGeom prst="bentUpArrow">
            <a:avLst>
              <a:gd name="adj1" fmla="val 7398"/>
              <a:gd name="adj2" fmla="val 7798"/>
              <a:gd name="adj3" fmla="val 1619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ED7F9570-B479-CD80-6E3A-5896D597F9B4}"/>
              </a:ext>
            </a:extLst>
          </p:cNvPr>
          <p:cNvSpPr/>
          <p:nvPr/>
        </p:nvSpPr>
        <p:spPr>
          <a:xfrm>
            <a:off x="6862093" y="2625165"/>
            <a:ext cx="484632" cy="1621608"/>
          </a:xfrm>
          <a:prstGeom prst="downArrow">
            <a:avLst>
              <a:gd name="adj1" fmla="val 11097"/>
              <a:gd name="adj2" fmla="val 14987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FDF352E2-0B1B-7973-66E4-34CF25B062E0}"/>
              </a:ext>
            </a:extLst>
          </p:cNvPr>
          <p:cNvSpPr/>
          <p:nvPr/>
        </p:nvSpPr>
        <p:spPr>
          <a:xfrm>
            <a:off x="6271062" y="2627924"/>
            <a:ext cx="484632" cy="1621608"/>
          </a:xfrm>
          <a:prstGeom prst="downArrow">
            <a:avLst>
              <a:gd name="adj1" fmla="val 11097"/>
              <a:gd name="adj2" fmla="val 14987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Arrow: Bent-Up 59">
            <a:extLst>
              <a:ext uri="{FF2B5EF4-FFF2-40B4-BE49-F238E27FC236}">
                <a16:creationId xmlns:a16="http://schemas.microsoft.com/office/drawing/2014/main" id="{DCE35226-AA72-5678-B2F6-22CE7BA1A10C}"/>
              </a:ext>
            </a:extLst>
          </p:cNvPr>
          <p:cNvSpPr/>
          <p:nvPr/>
        </p:nvSpPr>
        <p:spPr>
          <a:xfrm rot="10800000" flipH="1" flipV="1">
            <a:off x="7610981" y="3989894"/>
            <a:ext cx="835705" cy="1474629"/>
          </a:xfrm>
          <a:prstGeom prst="bentUpArrow">
            <a:avLst>
              <a:gd name="adj1" fmla="val 7398"/>
              <a:gd name="adj2" fmla="val 7798"/>
              <a:gd name="adj3" fmla="val 1619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479E3428-FDE5-87D2-9F93-8F7DA5B47FCF}"/>
              </a:ext>
            </a:extLst>
          </p:cNvPr>
          <p:cNvSpPr/>
          <p:nvPr/>
        </p:nvSpPr>
        <p:spPr>
          <a:xfrm>
            <a:off x="9305122" y="3207830"/>
            <a:ext cx="545408" cy="470618"/>
          </a:xfrm>
          <a:prstGeom prst="rightArrow">
            <a:avLst>
              <a:gd name="adj1" fmla="val 14987"/>
              <a:gd name="adj2" fmla="val 34379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13BFCBC-8139-64EC-56D4-8429FBD7C37A}"/>
              </a:ext>
            </a:extLst>
          </p:cNvPr>
          <p:cNvSpPr/>
          <p:nvPr/>
        </p:nvSpPr>
        <p:spPr>
          <a:xfrm flipV="1">
            <a:off x="10349724" y="1961749"/>
            <a:ext cx="484632" cy="1050127"/>
          </a:xfrm>
          <a:prstGeom prst="downArrow">
            <a:avLst>
              <a:gd name="adj1" fmla="val 11097"/>
              <a:gd name="adj2" fmla="val 42219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Arrow: Bent-Up 63">
            <a:extLst>
              <a:ext uri="{FF2B5EF4-FFF2-40B4-BE49-F238E27FC236}">
                <a16:creationId xmlns:a16="http://schemas.microsoft.com/office/drawing/2014/main" id="{719B1A53-E29C-D81A-5145-BB606C67D2E8}"/>
              </a:ext>
            </a:extLst>
          </p:cNvPr>
          <p:cNvSpPr/>
          <p:nvPr/>
        </p:nvSpPr>
        <p:spPr>
          <a:xfrm rot="16200000" flipH="1">
            <a:off x="8025690" y="3403160"/>
            <a:ext cx="2223521" cy="3074182"/>
          </a:xfrm>
          <a:prstGeom prst="bentUpArrow">
            <a:avLst>
              <a:gd name="adj1" fmla="val 2734"/>
              <a:gd name="adj2" fmla="val 5678"/>
              <a:gd name="adj3" fmla="val 8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221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7E789E2-BFE4-005F-594D-3991EAB528CC}"/>
              </a:ext>
            </a:extLst>
          </p:cNvPr>
          <p:cNvSpPr/>
          <p:nvPr/>
        </p:nvSpPr>
        <p:spPr>
          <a:xfrm>
            <a:off x="6715989" y="2706141"/>
            <a:ext cx="2365258" cy="109350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oper Black" panose="0208090404030B020404" pitchFamily="18" charset="0"/>
              </a:rPr>
              <a:t>Discriminator</a:t>
            </a:r>
            <a:endParaRPr lang="en-IN" sz="2000" dirty="0">
              <a:latin typeface="Cooper Black" panose="0208090404030B0204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83A330-3EAA-BB0A-55AB-7FFB53027EE8}"/>
              </a:ext>
            </a:extLst>
          </p:cNvPr>
          <p:cNvSpPr/>
          <p:nvPr/>
        </p:nvSpPr>
        <p:spPr>
          <a:xfrm>
            <a:off x="2412929" y="1612632"/>
            <a:ext cx="1737729" cy="109350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oper Black" panose="0208090404030B020404" pitchFamily="18" charset="0"/>
              </a:rPr>
              <a:t>Generator</a:t>
            </a:r>
            <a:endParaRPr lang="en-IN" sz="2000" dirty="0">
              <a:latin typeface="Cooper Black" panose="0208090404030B0204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32042C-61B1-F16C-C735-2DD5E762CF5D}"/>
              </a:ext>
            </a:extLst>
          </p:cNvPr>
          <p:cNvSpPr/>
          <p:nvPr/>
        </p:nvSpPr>
        <p:spPr>
          <a:xfrm>
            <a:off x="2412929" y="3799650"/>
            <a:ext cx="1737729" cy="1093509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oper Black" panose="0208090404030B020404" pitchFamily="18" charset="0"/>
              </a:rPr>
              <a:t>Real Data</a:t>
            </a:r>
            <a:endParaRPr lang="en-IN" sz="2000" dirty="0">
              <a:latin typeface="Cooper Black" panose="0208090404030B0204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4F279FE-22CB-C571-9F16-D1B540CFB168}"/>
              </a:ext>
            </a:extLst>
          </p:cNvPr>
          <p:cNvSpPr/>
          <p:nvPr/>
        </p:nvSpPr>
        <p:spPr>
          <a:xfrm>
            <a:off x="9645313" y="2050424"/>
            <a:ext cx="1659182" cy="655717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oper Black" panose="0208090404030B020404" pitchFamily="18" charset="0"/>
              </a:rPr>
              <a:t>Real</a:t>
            </a:r>
            <a:endParaRPr lang="en-IN" sz="2000" dirty="0">
              <a:latin typeface="Cooper Black" panose="0208090404030B0204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D645936-9587-A0FC-CA47-0D566252B3D1}"/>
              </a:ext>
            </a:extLst>
          </p:cNvPr>
          <p:cNvSpPr/>
          <p:nvPr/>
        </p:nvSpPr>
        <p:spPr>
          <a:xfrm>
            <a:off x="9645313" y="3799650"/>
            <a:ext cx="1659182" cy="65571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oper Black" panose="0208090404030B020404" pitchFamily="18" charset="0"/>
              </a:rPr>
              <a:t>Fake</a:t>
            </a:r>
            <a:endParaRPr lang="en-IN" sz="2000" dirty="0">
              <a:latin typeface="Cooper Black" panose="0208090404030B0204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8E783BE-7FA5-D314-1D33-EEBBC46B6C7E}"/>
              </a:ext>
            </a:extLst>
          </p:cNvPr>
          <p:cNvSpPr/>
          <p:nvPr/>
        </p:nvSpPr>
        <p:spPr>
          <a:xfrm>
            <a:off x="4876089" y="4018545"/>
            <a:ext cx="1659182" cy="65571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oper Black" panose="0208090404030B020404" pitchFamily="18" charset="0"/>
              </a:rPr>
              <a:t>KDD99</a:t>
            </a:r>
            <a:endParaRPr lang="en-IN" sz="2000" dirty="0">
              <a:latin typeface="Cooper Black" panose="0208090404030B0204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80861A7-59A3-AB41-955B-2741CCCFE4D9}"/>
              </a:ext>
            </a:extLst>
          </p:cNvPr>
          <p:cNvSpPr/>
          <p:nvPr/>
        </p:nvSpPr>
        <p:spPr>
          <a:xfrm>
            <a:off x="4876089" y="1831527"/>
            <a:ext cx="1659182" cy="65571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oper Black" panose="0208090404030B020404" pitchFamily="18" charset="0"/>
              </a:rPr>
              <a:t>KDD99</a:t>
            </a:r>
            <a:endParaRPr lang="en-IN" sz="2000" dirty="0">
              <a:latin typeface="Cooper Black" panose="0208090404030B0204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61E7558-1F63-065A-77CB-A67A46EF8E94}"/>
              </a:ext>
            </a:extLst>
          </p:cNvPr>
          <p:cNvSpPr/>
          <p:nvPr/>
        </p:nvSpPr>
        <p:spPr>
          <a:xfrm>
            <a:off x="223406" y="1831526"/>
            <a:ext cx="1659182" cy="65571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Cooper Black" panose="0208090404030B020404" pitchFamily="18" charset="0"/>
              </a:rPr>
              <a:t>Noise</a:t>
            </a:r>
            <a:endParaRPr lang="en-IN" sz="2000" dirty="0">
              <a:latin typeface="Cooper Black" panose="0208090404030B0204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CFC6AED-14A8-B37A-3705-44EBD792ED90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1882588" y="2159385"/>
            <a:ext cx="530341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F3B4B43-C6AB-3E23-B9EB-25D13EEE3A14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150658" y="2159386"/>
            <a:ext cx="72543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47143E8-A3FF-1EFD-D28A-502273975824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4150658" y="4346404"/>
            <a:ext cx="72543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5364B3F-C094-B3B3-DD76-BD4694E507AC}"/>
              </a:ext>
            </a:extLst>
          </p:cNvPr>
          <p:cNvCxnSpPr>
            <a:cxnSpLocks/>
            <a:stCxn id="13" idx="3"/>
            <a:endCxn id="3" idx="0"/>
          </p:cNvCxnSpPr>
          <p:nvPr/>
        </p:nvCxnSpPr>
        <p:spPr>
          <a:xfrm>
            <a:off x="6535271" y="2159386"/>
            <a:ext cx="1363347" cy="54675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78F214A-6247-20D0-A442-4B7C6F025D01}"/>
              </a:ext>
            </a:extLst>
          </p:cNvPr>
          <p:cNvCxnSpPr>
            <a:cxnSpLocks/>
            <a:stCxn id="12" idx="3"/>
            <a:endCxn id="3" idx="2"/>
          </p:cNvCxnSpPr>
          <p:nvPr/>
        </p:nvCxnSpPr>
        <p:spPr>
          <a:xfrm flipV="1">
            <a:off x="6535271" y="3799650"/>
            <a:ext cx="1363347" cy="54675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1AFD349-2A1D-A87D-F4E3-58978CB23050}"/>
              </a:ext>
            </a:extLst>
          </p:cNvPr>
          <p:cNvCxnSpPr>
            <a:cxnSpLocks/>
            <a:stCxn id="3" idx="3"/>
            <a:endCxn id="10" idx="2"/>
          </p:cNvCxnSpPr>
          <p:nvPr/>
        </p:nvCxnSpPr>
        <p:spPr>
          <a:xfrm flipV="1">
            <a:off x="9081247" y="2706141"/>
            <a:ext cx="1393657" cy="5467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052175-3BD2-C123-BCDA-329E4D375838}"/>
              </a:ext>
            </a:extLst>
          </p:cNvPr>
          <p:cNvCxnSpPr>
            <a:cxnSpLocks/>
            <a:stCxn id="3" idx="3"/>
            <a:endCxn id="11" idx="0"/>
          </p:cNvCxnSpPr>
          <p:nvPr/>
        </p:nvCxnSpPr>
        <p:spPr>
          <a:xfrm>
            <a:off x="9081247" y="3252896"/>
            <a:ext cx="1393657" cy="546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232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42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Abishek PS</dc:creator>
  <cp:lastModifiedBy>Abishek PS</cp:lastModifiedBy>
  <cp:revision>4</cp:revision>
  <dcterms:created xsi:type="dcterms:W3CDTF">2023-02-08T07:48:15Z</dcterms:created>
  <dcterms:modified xsi:type="dcterms:W3CDTF">2023-02-13T11:06:13Z</dcterms:modified>
</cp:coreProperties>
</file>