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4" r:id="rId2"/>
    <p:sldId id="262" r:id="rId3"/>
    <p:sldId id="258" r:id="rId4"/>
    <p:sldId id="264" r:id="rId5"/>
    <p:sldId id="265" r:id="rId6"/>
    <p:sldId id="266" r:id="rId7"/>
    <p:sldId id="267" r:id="rId8"/>
    <p:sldId id="268" r:id="rId9"/>
    <p:sldId id="263" r:id="rId10"/>
    <p:sldId id="272" r:id="rId11"/>
    <p:sldId id="271" r:id="rId12"/>
    <p:sldId id="270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7" autoAdjust="0"/>
    <p:restoredTop sz="94660"/>
  </p:normalViewPr>
  <p:slideViewPr>
    <p:cSldViewPr>
      <p:cViewPr varScale="1">
        <p:scale>
          <a:sx n="72" d="100"/>
          <a:sy n="72" d="100"/>
        </p:scale>
        <p:origin x="-10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t>2017-01-07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t>2017-01-07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t>2017-01-07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t>2017-01-07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t>2017-01-07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t>2017-01-07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t>2017-01-07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t>2017-01-07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t>2017-01-07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t>2017-01-07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60B-C46E-45DD-B3AF-147831099626}" type="datetimeFigureOut">
              <a:rPr lang="en-NZ" smtClean="0"/>
              <a:t>2017-01-07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ECD7-0638-4D9F-B115-82CF46BDA90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1160B-C46E-45DD-B3AF-147831099626}" type="datetimeFigureOut">
              <a:rPr lang="en-NZ" smtClean="0"/>
              <a:t>2017-01-07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ECD7-0638-4D9F-B115-82CF46BDA900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3514402"/>
          </a:xfrm>
        </p:spPr>
        <p:txBody>
          <a:bodyPr>
            <a:noAutofit/>
          </a:bodyPr>
          <a:lstStyle/>
          <a:p>
            <a:r>
              <a:rPr lang="en-NZ" sz="15000" b="1" dirty="0" smtClean="0"/>
              <a:t>a2g</a:t>
            </a:r>
            <a:br>
              <a:rPr lang="en-NZ" sz="15000" b="1" dirty="0" smtClean="0"/>
            </a:br>
            <a:r>
              <a:rPr lang="en-NZ" sz="15000" b="1" dirty="0" smtClean="0"/>
              <a:t>generator</a:t>
            </a:r>
            <a:endParaRPr lang="en-NZ" sz="15000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NZ" dirty="0" smtClean="0"/>
              <a:t>Creates ids, and binding code from a folder structure of game images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084168" y="0"/>
            <a:ext cx="3059832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700" b="1" dirty="0" smtClean="0"/>
              <a:t>Loader.java</a:t>
            </a:r>
          </a:p>
          <a:p>
            <a:r>
              <a:rPr lang="en-NZ" sz="1400" dirty="0" smtClean="0"/>
              <a:t>Every  subfolder with one or more bundles will also get an OnlyLoader.java </a:t>
            </a:r>
          </a:p>
          <a:p>
            <a:endParaRPr lang="en-NZ" sz="1400" dirty="0"/>
          </a:p>
          <a:p>
            <a:r>
              <a:rPr lang="en-NZ" sz="1400" dirty="0" smtClean="0"/>
              <a:t>OnlyLoader.java, these take care of loading the bundles asynchronously.</a:t>
            </a:r>
          </a:p>
          <a:p>
            <a:pPr marL="342900" indent="-342900">
              <a:buAutoNum type="arabicPeriod"/>
            </a:pPr>
            <a:endParaRPr lang="en-NZ" sz="1400" dirty="0" smtClean="0"/>
          </a:p>
          <a:p>
            <a:pPr marL="342900" indent="-342900"/>
            <a:endParaRPr lang="en-NZ" sz="1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84168" y="0"/>
            <a:ext cx="3059832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6000" b="1" dirty="0" smtClean="0"/>
              <a:t>I.java</a:t>
            </a:r>
            <a:endParaRPr lang="en-NZ" sz="6000" b="1" dirty="0"/>
          </a:p>
          <a:p>
            <a:r>
              <a:rPr lang="en-NZ" sz="1400" dirty="0" smtClean="0"/>
              <a:t>Each </a:t>
            </a:r>
            <a:r>
              <a:rPr lang="en-NZ" sz="1400" dirty="0" smtClean="0"/>
              <a:t>CAMERA folder containing “inv” in the title </a:t>
            </a:r>
            <a:r>
              <a:rPr lang="en-NZ" sz="1400" dirty="0" smtClean="0"/>
              <a:t>ends up with an I.java in it. The I.java contains ids for all of the subfolders of such a folder. In this case they are used to identify the inventory items, that the subfolders represent. </a:t>
            </a:r>
          </a:p>
          <a:p>
            <a:endParaRPr lang="en-NZ" sz="1400" dirty="0"/>
          </a:p>
          <a:p>
            <a:r>
              <a:rPr lang="en-NZ" sz="1400" dirty="0" smtClean="0"/>
              <a:t>The Ids are a specially generated number that will generate unique products when multiplied with the </a:t>
            </a:r>
            <a:r>
              <a:rPr lang="en-NZ" sz="1400" dirty="0" err="1" smtClean="0"/>
              <a:t>object</a:t>
            </a:r>
            <a:r>
              <a:rPr lang="en-NZ" sz="1400" dirty="0" err="1" smtClean="0"/>
              <a:t>Ids</a:t>
            </a:r>
            <a:r>
              <a:rPr lang="en-NZ" sz="1400" dirty="0" smtClean="0"/>
              <a:t> in the I.java. This is then useful to handle object X inventory interactions.</a:t>
            </a:r>
          </a:p>
          <a:p>
            <a:endParaRPr lang="en-NZ" sz="1400" dirty="0"/>
          </a:p>
          <a:p>
            <a:r>
              <a:rPr lang="en-NZ" sz="1400" dirty="0" smtClean="0"/>
              <a:t>Runtime methods of a2g API that consume these </a:t>
            </a:r>
            <a:r>
              <a:rPr lang="en-NZ" sz="1400" dirty="0" smtClean="0"/>
              <a:t>Ids will generate runtime errors unless the Loader.java file from the same folder has been loaded for the current scene.</a:t>
            </a:r>
            <a:endParaRPr lang="en-NZ" sz="1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4168" y="0"/>
            <a:ext cx="3059832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6000" b="1" dirty="0"/>
              <a:t>O</a:t>
            </a:r>
            <a:r>
              <a:rPr lang="en-NZ" sz="6000" b="1" dirty="0" smtClean="0"/>
              <a:t>.java</a:t>
            </a:r>
            <a:endParaRPr lang="en-NZ" sz="6000" b="1" dirty="0"/>
          </a:p>
          <a:p>
            <a:r>
              <a:rPr lang="en-NZ" sz="1400" dirty="0" smtClean="0"/>
              <a:t>Each CAMERA folder without “inv”, and without “shared” in the title ends up with an O.java in it. The O.java contains ids for all of the subfolders of such a folder. In this case they are used to identify the OBJECTs, that the subfolders represent. </a:t>
            </a:r>
          </a:p>
          <a:p>
            <a:endParaRPr lang="en-NZ" sz="1400" dirty="0" smtClean="0"/>
          </a:p>
          <a:p>
            <a:r>
              <a:rPr lang="en-NZ" sz="1400" dirty="0" smtClean="0"/>
              <a:t>The Ids are a specially generated number that will generate unique products when multiplied with the </a:t>
            </a:r>
            <a:r>
              <a:rPr lang="en-NZ" sz="1400" dirty="0" err="1" smtClean="0"/>
              <a:t>inventory</a:t>
            </a:r>
            <a:r>
              <a:rPr lang="en-NZ" sz="1400" dirty="0" err="1" smtClean="0"/>
              <a:t>Ids</a:t>
            </a:r>
            <a:r>
              <a:rPr lang="en-NZ" sz="1400" dirty="0" smtClean="0"/>
              <a:t> in the O.java. This is then useful to handle object X inventory interactions.</a:t>
            </a:r>
          </a:p>
          <a:p>
            <a:endParaRPr lang="en-NZ" sz="1400" dirty="0"/>
          </a:p>
          <a:p>
            <a:r>
              <a:rPr lang="en-NZ" sz="1400" dirty="0" smtClean="0"/>
              <a:t>The “shared” cameras don’t have an O generated because they are designed to be added to other scenes, and as such they use the O file of their master scene, and don’t need an O file.</a:t>
            </a:r>
          </a:p>
          <a:p>
            <a:endParaRPr lang="en-NZ" sz="1400" dirty="0" smtClean="0"/>
          </a:p>
          <a:p>
            <a:r>
              <a:rPr lang="en-NZ" sz="1400" dirty="0" smtClean="0"/>
              <a:t>Runtime methods of a2g API that consume these Ids will generate runtime errors unless the Loader.java file from the same folder has been loaded for the current scene.</a:t>
            </a:r>
          </a:p>
          <a:p>
            <a:endParaRPr lang="en-NZ" sz="1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84168" y="0"/>
            <a:ext cx="3059832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6000" b="1" dirty="0" smtClean="0"/>
              <a:t>A.java</a:t>
            </a:r>
            <a:endParaRPr lang="en-NZ" sz="6000" b="1" dirty="0"/>
          </a:p>
          <a:p>
            <a:r>
              <a:rPr lang="en-NZ" sz="1400" dirty="0" smtClean="0"/>
              <a:t>Each location ends up with an A.java file inside it. It is a list of ids for all of the ANIMATIONs for all of the OBJECTS.</a:t>
            </a:r>
          </a:p>
          <a:p>
            <a:endParaRPr lang="en-NZ" sz="1400" dirty="0"/>
          </a:p>
          <a:p>
            <a:r>
              <a:rPr lang="en-NZ" sz="1400" dirty="0" smtClean="0"/>
              <a:t>The Ids are just a concatenation of the object name and the animation name. And since object names are unique within a CAMERA, and animation names are unique within an OBJECT, then the animation Id is unique.</a:t>
            </a:r>
          </a:p>
          <a:p>
            <a:endParaRPr lang="en-NZ" sz="1400" dirty="0"/>
          </a:p>
          <a:p>
            <a:endParaRPr lang="en-NZ" sz="1400" dirty="0" smtClean="0"/>
          </a:p>
          <a:p>
            <a:r>
              <a:rPr lang="en-NZ" sz="1400" dirty="0" smtClean="0"/>
              <a:t>The A.java is found in an additional folder called _00_ANIMATIONS that is created.  This serves no purpose other than to make the </a:t>
            </a:r>
            <a:r>
              <a:rPr lang="en-NZ" sz="1400" dirty="0" err="1" smtClean="0"/>
              <a:t>A.file</a:t>
            </a:r>
            <a:r>
              <a:rPr lang="en-NZ" sz="1400" dirty="0" smtClean="0"/>
              <a:t> easier to navigate to: instead of being a file that gets lost amongst the many other folders in the piranha folder, it.</a:t>
            </a:r>
            <a:endParaRPr lang="en-NZ" sz="1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9600" b="1" dirty="0" err="1" smtClean="0"/>
              <a:t>sourceimages</a:t>
            </a:r>
            <a:endParaRPr lang="en-NZ" sz="9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game is made from images.</a:t>
            </a:r>
          </a:p>
          <a:p>
            <a:r>
              <a:rPr lang="en-NZ" dirty="0" smtClean="0"/>
              <a:t>But the images are never checked in.</a:t>
            </a:r>
          </a:p>
          <a:p>
            <a:r>
              <a:rPr lang="en-NZ" dirty="0" smtClean="0"/>
              <a:t>Instead, they are rendered from the 3D file, in to a folder structure of pure PNGs</a:t>
            </a:r>
          </a:p>
          <a:p>
            <a:r>
              <a:rPr lang="en-NZ" dirty="0" smtClean="0"/>
              <a:t>Then this structure is processed with generator.exe</a:t>
            </a:r>
          </a:p>
          <a:p>
            <a:r>
              <a:rPr lang="en-NZ" dirty="0" smtClean="0"/>
              <a:t>The input to generator is a folder called “</a:t>
            </a:r>
            <a:r>
              <a:rPr lang="en-NZ" dirty="0" err="1" smtClean="0"/>
              <a:t>sourceimages</a:t>
            </a:r>
            <a:r>
              <a:rPr lang="en-NZ" dirty="0" smtClean="0"/>
              <a:t>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115050" cy="725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084168" y="0"/>
            <a:ext cx="305983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 smtClean="0"/>
              <a:t>LOCATIONS</a:t>
            </a:r>
            <a:endParaRPr lang="en-NZ" sz="4800" b="1" dirty="0"/>
          </a:p>
          <a:p>
            <a:r>
              <a:rPr lang="en-NZ" sz="1400" dirty="0"/>
              <a:t>T</a:t>
            </a:r>
            <a:r>
              <a:rPr lang="en-NZ" sz="1400" dirty="0" smtClean="0"/>
              <a:t>he subfolders of the “</a:t>
            </a:r>
            <a:r>
              <a:rPr lang="en-NZ" sz="1400" dirty="0" err="1" smtClean="0"/>
              <a:t>sourceimages</a:t>
            </a:r>
            <a:r>
              <a:rPr lang="en-NZ" sz="1400" dirty="0" smtClean="0"/>
              <a:t>” folder are called LOCATIONs. </a:t>
            </a:r>
          </a:p>
          <a:p>
            <a:endParaRPr lang="en-NZ" sz="1400" dirty="0"/>
          </a:p>
          <a:p>
            <a:r>
              <a:rPr lang="en-NZ" sz="1400" dirty="0" smtClean="0"/>
              <a:t>These do nothing other than make it easier for if your game is too big.</a:t>
            </a:r>
          </a:p>
          <a:p>
            <a:endParaRPr lang="en-NZ" sz="1400" dirty="0"/>
          </a:p>
          <a:p>
            <a:r>
              <a:rPr lang="en-NZ" sz="1400" dirty="0" smtClean="0"/>
              <a:t>Most of the time, games can exist in a single LOCATION, but if a game gets too big and generator.exe takes ages, then a games scenes can be split in to separate locations and generator command line can point to the location folder, instead of “</a:t>
            </a:r>
            <a:r>
              <a:rPr lang="en-NZ" sz="1400" dirty="0" err="1" smtClean="0"/>
              <a:t>sourceimages</a:t>
            </a:r>
            <a:r>
              <a:rPr lang="en-NZ" sz="1400" dirty="0" smtClean="0"/>
              <a:t>”</a:t>
            </a:r>
          </a:p>
          <a:p>
            <a:endParaRPr lang="en-NZ" sz="1400" dirty="0" smtClean="0"/>
          </a:p>
          <a:p>
            <a:r>
              <a:rPr lang="en-NZ" sz="1400" dirty="0" smtClean="0"/>
              <a:t>Note: generator.exe can only be run on “</a:t>
            </a:r>
            <a:r>
              <a:rPr lang="en-NZ" sz="1400" dirty="0" err="1" smtClean="0"/>
              <a:t>sourceimages</a:t>
            </a:r>
            <a:r>
              <a:rPr lang="en-NZ" sz="1400" dirty="0" smtClean="0"/>
              <a:t>”, or an immediate subfolder thereof.</a:t>
            </a:r>
            <a:endParaRPr lang="en-NZ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835696" y="908720"/>
            <a:ext cx="158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>
                <a:sym typeface="Wingdings" pitchFamily="2" charset="2"/>
              </a:rPr>
              <a:t>  “</a:t>
            </a:r>
            <a:r>
              <a:rPr lang="en-NZ" sz="1400" dirty="0" err="1" smtClean="0"/>
              <a:t>sourceimages</a:t>
            </a:r>
            <a:r>
              <a:rPr lang="en-NZ" sz="1400" dirty="0" smtClean="0"/>
              <a:t>”</a:t>
            </a:r>
            <a:endParaRPr lang="en-NZ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131840" y="2420888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sym typeface="Wingdings" pitchFamily="2" charset="2"/>
              </a:rPr>
              <a:t>  “bird”, “canoe”, “dog”, “elephant”, “inventories”, “</a:t>
            </a:r>
            <a:r>
              <a:rPr lang="en-NZ" sz="1400" dirty="0" err="1" smtClean="0">
                <a:sym typeface="Wingdings" pitchFamily="2" charset="2"/>
              </a:rPr>
              <a:t>ladel</a:t>
            </a:r>
            <a:r>
              <a:rPr lang="en-NZ" sz="1400" dirty="0" smtClean="0">
                <a:sym typeface="Wingdings" pitchFamily="2" charset="2"/>
              </a:rPr>
              <a:t>”, “mission”, “piranha”, etc are called LOCATIONs</a:t>
            </a:r>
            <a:endParaRPr lang="en-NZ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84168" y="0"/>
            <a:ext cx="3059832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5400" b="1" dirty="0" smtClean="0"/>
              <a:t>CAMERAS</a:t>
            </a:r>
          </a:p>
          <a:p>
            <a:r>
              <a:rPr lang="en-NZ" sz="1400" dirty="0" smtClean="0"/>
              <a:t>The subfolders of a location are called its CAMERAs.</a:t>
            </a:r>
          </a:p>
          <a:p>
            <a:endParaRPr lang="en-NZ" sz="1400" dirty="0" smtClean="0"/>
          </a:p>
          <a:p>
            <a:r>
              <a:rPr lang="en-NZ" sz="1400" dirty="0" smtClean="0"/>
              <a:t>For every folder , OnlyLoader.java file is created</a:t>
            </a:r>
          </a:p>
          <a:p>
            <a:endParaRPr lang="en-NZ" sz="1400" dirty="0" smtClean="0"/>
          </a:p>
          <a:p>
            <a:r>
              <a:rPr lang="en-NZ" sz="1400" dirty="0" smtClean="0"/>
              <a:t>In addition to these:</a:t>
            </a:r>
          </a:p>
          <a:p>
            <a:r>
              <a:rPr lang="en-NZ" sz="1400" dirty="0" smtClean="0"/>
              <a:t>If a camera has “Inv” in its name, then it is treated as an inventory file, and an I.java file is created. These are used in game code to identify inventory items.</a:t>
            </a:r>
          </a:p>
          <a:p>
            <a:endParaRPr lang="en-NZ" sz="1400" dirty="0" smtClean="0"/>
          </a:p>
          <a:p>
            <a:endParaRPr lang="en-NZ" sz="1400" dirty="0"/>
          </a:p>
          <a:p>
            <a:r>
              <a:rPr lang="en-NZ" sz="1400" dirty="0" smtClean="0"/>
              <a:t>If </a:t>
            </a:r>
            <a:r>
              <a:rPr lang="en-NZ" sz="1400" dirty="0" smtClean="0"/>
              <a:t> a camera has “shared” in its name, then </a:t>
            </a:r>
            <a:r>
              <a:rPr lang="en-NZ" sz="1400" dirty="0" smtClean="0"/>
              <a:t>no </a:t>
            </a:r>
            <a:r>
              <a:rPr lang="en-NZ" sz="1400" dirty="0" smtClean="0"/>
              <a:t> </a:t>
            </a:r>
          </a:p>
          <a:p>
            <a:endParaRPr lang="en-NZ" sz="1400" dirty="0" smtClean="0"/>
          </a:p>
          <a:p>
            <a:r>
              <a:rPr lang="en-NZ" sz="1400" dirty="0" smtClean="0"/>
              <a:t>Note: Cameras are called cameras because each is the output from a single camera in a 3D package. Sometimes the cameras are from the same 3D scene file, sometimes they aren’t.</a:t>
            </a:r>
          </a:p>
          <a:p>
            <a:endParaRPr lang="en-NZ" sz="1400" dirty="0"/>
          </a:p>
          <a:p>
            <a:endParaRPr lang="en-NZ" sz="1400" dirty="0" smtClean="0"/>
          </a:p>
          <a:p>
            <a:pPr marL="800100" lvl="1" indent="-342900">
              <a:buAutoNum type="arabicPeriod"/>
            </a:pPr>
            <a:endParaRPr lang="en-NZ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83768" y="2636912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sym typeface="Wingdings" pitchFamily="2" charset="2"/>
              </a:rPr>
              <a:t>  “Piranha” “</a:t>
            </a:r>
            <a:r>
              <a:rPr lang="en-NZ" sz="1400" dirty="0" err="1" smtClean="0">
                <a:sym typeface="Wingdings" pitchFamily="2" charset="2"/>
              </a:rPr>
              <a:t>PiranhaWalkShared</a:t>
            </a:r>
            <a:r>
              <a:rPr lang="en-NZ" sz="1400" dirty="0" smtClean="0">
                <a:sym typeface="Wingdings" pitchFamily="2" charset="2"/>
              </a:rPr>
              <a:t>” are both CAMERA folders</a:t>
            </a:r>
            <a:endParaRPr lang="en-NZ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84168" y="0"/>
            <a:ext cx="305983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6000" b="1" dirty="0" smtClean="0"/>
              <a:t>OBJECTS</a:t>
            </a:r>
          </a:p>
          <a:p>
            <a:r>
              <a:rPr lang="en-NZ" sz="1400" dirty="0"/>
              <a:t>T</a:t>
            </a:r>
            <a:r>
              <a:rPr lang="en-NZ" sz="1400" dirty="0" smtClean="0"/>
              <a:t>he subfolders of a camera are called its OBJECTs.</a:t>
            </a:r>
          </a:p>
          <a:p>
            <a:endParaRPr lang="en-NZ" sz="1400" dirty="0" smtClean="0"/>
          </a:p>
          <a:p>
            <a:r>
              <a:rPr lang="en-NZ" sz="1400" dirty="0" smtClean="0"/>
              <a:t>Object’s can be thought of as </a:t>
            </a:r>
            <a:r>
              <a:rPr lang="en-NZ" sz="1400" dirty="0" err="1" smtClean="0"/>
              <a:t>analgous</a:t>
            </a:r>
            <a:r>
              <a:rPr lang="en-NZ" sz="1400" dirty="0" smtClean="0"/>
              <a:t> to layers. The scene is rendered by layering each layer on top of each other, starting alphanumerically.</a:t>
            </a:r>
          </a:p>
          <a:p>
            <a:endParaRPr lang="en-NZ" sz="1400" dirty="0"/>
          </a:p>
          <a:p>
            <a:r>
              <a:rPr lang="en-NZ" sz="1400" dirty="0" smtClean="0"/>
              <a:t>It makes sense to use number prefixes.</a:t>
            </a:r>
          </a:p>
          <a:p>
            <a:endParaRPr lang="en-NZ" sz="1400" dirty="0"/>
          </a:p>
          <a:p>
            <a:r>
              <a:rPr lang="en-NZ" sz="1400" dirty="0" smtClean="0"/>
              <a:t>The underscore preceding the number doesn’t make much sense yet... Let’s just says its needed if this folder structure is to be used in GWT.</a:t>
            </a:r>
            <a:endParaRPr lang="en-NZ" sz="1400" dirty="0"/>
          </a:p>
          <a:p>
            <a:endParaRPr lang="en-NZ" sz="1400" dirty="0" smtClean="0"/>
          </a:p>
          <a:p>
            <a:pPr marL="800100" lvl="1" indent="-342900">
              <a:buAutoNum type="arabicPeriod"/>
            </a:pPr>
            <a:endParaRPr lang="en-NZ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67744" y="393305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sym typeface="Wingdings" pitchFamily="2" charset="2"/>
              </a:rPr>
              <a:t>  All these folders with number prefixes are called OBJECTs</a:t>
            </a:r>
            <a:endParaRPr lang="en-NZ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84168" y="0"/>
            <a:ext cx="305983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4000" b="1" dirty="0" smtClean="0"/>
              <a:t>ANIMATIONS</a:t>
            </a:r>
            <a:endParaRPr lang="en-NZ" sz="4000" b="1" dirty="0"/>
          </a:p>
          <a:p>
            <a:r>
              <a:rPr lang="en-NZ" sz="1400" dirty="0"/>
              <a:t>T</a:t>
            </a:r>
            <a:r>
              <a:rPr lang="en-NZ" sz="1400" dirty="0" smtClean="0"/>
              <a:t>he subfolders of an object are called its ANIMATIONs.</a:t>
            </a:r>
          </a:p>
          <a:p>
            <a:endParaRPr lang="en-NZ" sz="1400" dirty="0" smtClean="0"/>
          </a:p>
          <a:p>
            <a:r>
              <a:rPr lang="en-NZ" sz="1400" dirty="0" smtClean="0"/>
              <a:t>Every image in the engine exists as part of an animation... Even if its just a single frame animation.</a:t>
            </a:r>
          </a:p>
          <a:p>
            <a:endParaRPr lang="en-NZ" sz="1400" dirty="0" smtClean="0"/>
          </a:p>
          <a:p>
            <a:r>
              <a:rPr lang="en-NZ" sz="1400" dirty="0" smtClean="0"/>
              <a:t>Only a single image from, a single animation, from each of the objects is ever displayed at one time.</a:t>
            </a:r>
            <a:endParaRPr lang="en-NZ" sz="1400" dirty="0"/>
          </a:p>
          <a:p>
            <a:endParaRPr lang="en-NZ" sz="1400" dirty="0"/>
          </a:p>
          <a:p>
            <a:r>
              <a:rPr lang="en-NZ" sz="1400" dirty="0" smtClean="0"/>
              <a:t>When a scene is loaded, the first frame from the animation entitled “initial” is displayed. </a:t>
            </a:r>
            <a:endParaRPr lang="en-NZ" sz="1400" dirty="0" smtClean="0"/>
          </a:p>
          <a:p>
            <a:pPr marL="800100" lvl="1" indent="-342900">
              <a:buAutoNum type="arabicPeriod"/>
            </a:pPr>
            <a:endParaRPr lang="en-NZ" sz="1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84168" y="0"/>
            <a:ext cx="30598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6000" b="1" dirty="0" smtClean="0"/>
              <a:t>PNG files</a:t>
            </a:r>
            <a:endParaRPr lang="en-NZ" sz="6000" b="1" dirty="0"/>
          </a:p>
          <a:p>
            <a:r>
              <a:rPr lang="en-NZ" sz="1400" dirty="0" smtClean="0"/>
              <a:t>..and the animation folder contains PNG files.</a:t>
            </a:r>
          </a:p>
          <a:p>
            <a:endParaRPr lang="en-NZ" sz="1400" dirty="0" smtClean="0"/>
          </a:p>
          <a:p>
            <a:endParaRPr lang="en-NZ" sz="1400" dirty="0"/>
          </a:p>
          <a:p>
            <a:r>
              <a:rPr lang="en-NZ" sz="1400" dirty="0" smtClean="0"/>
              <a:t>.In this scene this game character stands to the left of the scene, and talks. Notice how this character has been rendered in place in the scene she is standing in – and there is a lot of wasted image space?</a:t>
            </a:r>
          </a:p>
          <a:p>
            <a:endParaRPr lang="en-NZ" sz="1400" dirty="0"/>
          </a:p>
          <a:p>
            <a:r>
              <a:rPr lang="en-NZ" sz="1400" dirty="0" smtClean="0"/>
              <a:t>One of the jobs the generator does  when it processes this folder structure, is to trim away the white space. IT does this whilst recording  her positioning information in a java file, so the scene is easy to reconstruct.</a:t>
            </a:r>
            <a:endParaRPr lang="en-NZ" sz="1400" dirty="0" smtClean="0"/>
          </a:p>
          <a:p>
            <a:pPr marL="800100" lvl="1" indent="-342900">
              <a:buAutoNum type="arabicPeriod"/>
            </a:pPr>
            <a:endParaRPr lang="en-NZ" sz="1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9600" b="1" dirty="0" smtClean="0"/>
              <a:t>visuals</a:t>
            </a:r>
            <a:endParaRPr lang="en-NZ" sz="9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Now we turn our attention to the “visuals” folder.</a:t>
            </a:r>
          </a:p>
          <a:p>
            <a:r>
              <a:rPr lang="en-NZ" dirty="0" smtClean="0"/>
              <a:t>“visuals” is where generator.exe outputs its results.</a:t>
            </a:r>
          </a:p>
          <a:p>
            <a:endParaRPr lang="en-N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05064"/>
            <a:ext cx="7841486" cy="158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96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084168" y="0"/>
            <a:ext cx="30598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600" b="1" dirty="0" smtClean="0"/>
              <a:t>Bundle.java</a:t>
            </a:r>
          </a:p>
          <a:p>
            <a:r>
              <a:rPr lang="en-NZ" sz="1400" dirty="0" smtClean="0"/>
              <a:t>Every  subfolder that contains useful PNGs will have Bundle.java files generated.</a:t>
            </a:r>
          </a:p>
          <a:p>
            <a:endParaRPr lang="en-NZ" sz="1400" dirty="0"/>
          </a:p>
          <a:p>
            <a:r>
              <a:rPr lang="en-NZ" sz="1400" dirty="0"/>
              <a:t>T</a:t>
            </a:r>
            <a:r>
              <a:rPr lang="en-NZ" sz="1400" dirty="0" smtClean="0"/>
              <a:t>hese split the images in to easily loadable bundles. These are prompted by a useful download optimization of GWT, but the similar style is mimicked in Swing for the sake of coherence. </a:t>
            </a:r>
          </a:p>
          <a:p>
            <a:endParaRPr lang="en-NZ" sz="1400" dirty="0"/>
          </a:p>
          <a:p>
            <a:r>
              <a:rPr lang="en-NZ" sz="1400" dirty="0" smtClean="0"/>
              <a:t>At the most there are 10 of these. This number was arrived at using trial and error whilst trying to get the best progress bar response.</a:t>
            </a:r>
          </a:p>
          <a:p>
            <a:pPr marL="342900" indent="-342900">
              <a:buAutoNum type="arabicPeriod"/>
            </a:pPr>
            <a:endParaRPr lang="en-NZ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835696" y="1484784"/>
            <a:ext cx="158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>
                <a:sym typeface="Wingdings" pitchFamily="2" charset="2"/>
              </a:rPr>
              <a:t>  “</a:t>
            </a:r>
            <a:r>
              <a:rPr lang="en-NZ" sz="1400" dirty="0" err="1" smtClean="0"/>
              <a:t>sourceimages</a:t>
            </a:r>
            <a:r>
              <a:rPr lang="en-NZ" sz="1400" dirty="0" smtClean="0"/>
              <a:t>”</a:t>
            </a:r>
            <a:endParaRPr lang="en-NZ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9712" y="4005064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>
                <a:sym typeface="Wingdings" pitchFamily="2" charset="2"/>
              </a:rPr>
              <a:t>  “visuals”</a:t>
            </a:r>
            <a:endParaRPr lang="en-NZ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a2g generator</vt:lpstr>
      <vt:lpstr>sourceimages</vt:lpstr>
      <vt:lpstr>Slide 3</vt:lpstr>
      <vt:lpstr>Slide 4</vt:lpstr>
      <vt:lpstr>Slide 5</vt:lpstr>
      <vt:lpstr>Slide 6</vt:lpstr>
      <vt:lpstr>Slide 7</vt:lpstr>
      <vt:lpstr>visuals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4</cp:revision>
  <dcterms:created xsi:type="dcterms:W3CDTF">2017-01-07T06:05:13Z</dcterms:created>
  <dcterms:modified xsi:type="dcterms:W3CDTF">2017-01-07T11:28:16Z</dcterms:modified>
</cp:coreProperties>
</file>