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077FB5-61FB-4D6B-988E-A8C60525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47" y="2637708"/>
            <a:ext cx="7843513" cy="37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45363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2835CF-09B2-4A7F-846D-EE509D7048AD}"/>
              </a:ext>
            </a:extLst>
          </p:cNvPr>
          <p:cNvSpPr/>
          <p:nvPr/>
        </p:nvSpPr>
        <p:spPr>
          <a:xfrm>
            <a:off x="1845424" y="2019993"/>
            <a:ext cx="1679172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5239DAA-FFAB-48BB-AEEF-26F5FB724360}"/>
              </a:ext>
            </a:extLst>
          </p:cNvPr>
          <p:cNvSpPr/>
          <p:nvPr/>
        </p:nvSpPr>
        <p:spPr>
          <a:xfrm>
            <a:off x="6422968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953DA3-3D68-46E6-A359-406B1BAF93E7}"/>
              </a:ext>
            </a:extLst>
          </p:cNvPr>
          <p:cNvSpPr/>
          <p:nvPr/>
        </p:nvSpPr>
        <p:spPr>
          <a:xfrm>
            <a:off x="8237913" y="2019993"/>
            <a:ext cx="2186247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282896-3373-4F2B-B50A-51F878968100}"/>
              </a:ext>
            </a:extLst>
          </p:cNvPr>
          <p:cNvSpPr/>
          <p:nvPr/>
        </p:nvSpPr>
        <p:spPr>
          <a:xfrm>
            <a:off x="4139738" y="3490023"/>
            <a:ext cx="230351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CAD82-DE32-46F0-9217-06AACB12AACE}"/>
              </a:ext>
            </a:extLst>
          </p:cNvPr>
          <p:cNvSpPr/>
          <p:nvPr/>
        </p:nvSpPr>
        <p:spPr>
          <a:xfrm rot="16200000">
            <a:off x="3486673" y="3748209"/>
            <a:ext cx="1788272" cy="45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EF05A6-A31B-435B-BB27-054F67244C47}"/>
              </a:ext>
            </a:extLst>
          </p:cNvPr>
          <p:cNvSpPr/>
          <p:nvPr/>
        </p:nvSpPr>
        <p:spPr>
          <a:xfrm>
            <a:off x="3815001" y="3514962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0B2C56-B8EF-45FE-9605-F5C950C10FF8}"/>
              </a:ext>
            </a:extLst>
          </p:cNvPr>
          <p:cNvSpPr/>
          <p:nvPr/>
        </p:nvSpPr>
        <p:spPr>
          <a:xfrm>
            <a:off x="4258881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convert to velocity data from the raw data.</a:t>
            </a:r>
          </a:p>
          <a:p>
            <a:r>
              <a:rPr kumimoji="1" lang="en-US" altLang="ja-JP" dirty="0"/>
              <a:t>First, the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Next, 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604653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789319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BF8D7-C99B-492D-B8BD-E23E1AD9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(Feature extraction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519EE-2136-42A3-A6D5-02DD870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048"/>
          </a:xfrm>
        </p:spPr>
        <p:txBody>
          <a:bodyPr/>
          <a:lstStyle/>
          <a:p>
            <a:r>
              <a:rPr kumimoji="1" lang="en-US" altLang="ja-JP" dirty="0"/>
              <a:t>This process extract the feature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CFDD5-A982-463A-BFBC-0AA73D9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6CDDC-A819-49CC-B384-6BABDE06B071}"/>
              </a:ext>
            </a:extLst>
          </p:cNvPr>
          <p:cNvSpPr/>
          <p:nvPr/>
        </p:nvSpPr>
        <p:spPr>
          <a:xfrm>
            <a:off x="1194063" y="2938314"/>
            <a:ext cx="44639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/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68855EB-333C-4EC2-9D2D-9694CA2D0DC3}"/>
              </a:ext>
            </a:extLst>
          </p:cNvPr>
          <p:cNvSpPr/>
          <p:nvPr/>
        </p:nvSpPr>
        <p:spPr>
          <a:xfrm>
            <a:off x="3683058" y="2672159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B3D52A0-B3FA-4813-8089-A05053A82C04}"/>
              </a:ext>
            </a:extLst>
          </p:cNvPr>
          <p:cNvSpPr/>
          <p:nvPr/>
        </p:nvSpPr>
        <p:spPr>
          <a:xfrm flipH="1">
            <a:off x="1194062" y="2634826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8CF70-E1B5-491C-9C25-5DEFD1710246}"/>
              </a:ext>
            </a:extLst>
          </p:cNvPr>
          <p:cNvSpPr txBox="1"/>
          <p:nvPr/>
        </p:nvSpPr>
        <p:spPr>
          <a:xfrm>
            <a:off x="2232813" y="2336888"/>
            <a:ext cx="239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One operation</a:t>
            </a:r>
          </a:p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time-series velocity data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7CB52E-3483-4EFF-BC89-6F7007FB07FA}"/>
              </a:ext>
            </a:extLst>
          </p:cNvPr>
          <p:cNvCxnSpPr>
            <a:cxnSpLocks/>
          </p:cNvCxnSpPr>
          <p:nvPr/>
        </p:nvCxnSpPr>
        <p:spPr>
          <a:xfrm>
            <a:off x="1194063" y="35054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CDA748-945A-4043-ABF2-A63546B67161}"/>
              </a:ext>
            </a:extLst>
          </p:cNvPr>
          <p:cNvCxnSpPr>
            <a:cxnSpLocks/>
          </p:cNvCxnSpPr>
          <p:nvPr/>
        </p:nvCxnSpPr>
        <p:spPr>
          <a:xfrm>
            <a:off x="1770412" y="35054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6193B5-C983-4C96-A829-F6A941DAB704}"/>
              </a:ext>
            </a:extLst>
          </p:cNvPr>
          <p:cNvCxnSpPr/>
          <p:nvPr/>
        </p:nvCxnSpPr>
        <p:spPr>
          <a:xfrm>
            <a:off x="1194062" y="36242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39854A-D1B5-44F0-975E-C84E52FC0402}"/>
              </a:ext>
            </a:extLst>
          </p:cNvPr>
          <p:cNvCxnSpPr>
            <a:cxnSpLocks/>
          </p:cNvCxnSpPr>
          <p:nvPr/>
        </p:nvCxnSpPr>
        <p:spPr>
          <a:xfrm>
            <a:off x="1346463" y="36578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1A93F0-D326-46F5-A0FE-2A7FDFF72F9B}"/>
              </a:ext>
            </a:extLst>
          </p:cNvPr>
          <p:cNvCxnSpPr>
            <a:cxnSpLocks/>
          </p:cNvCxnSpPr>
          <p:nvPr/>
        </p:nvCxnSpPr>
        <p:spPr>
          <a:xfrm>
            <a:off x="1922812" y="36578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CCA287-0E4F-496C-8472-9534A8E055D9}"/>
              </a:ext>
            </a:extLst>
          </p:cNvPr>
          <p:cNvCxnSpPr/>
          <p:nvPr/>
        </p:nvCxnSpPr>
        <p:spPr>
          <a:xfrm>
            <a:off x="1346462" y="37766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DAC1B12-20BE-4063-8283-711B0584D2A6}"/>
              </a:ext>
            </a:extLst>
          </p:cNvPr>
          <p:cNvCxnSpPr>
            <a:cxnSpLocks/>
          </p:cNvCxnSpPr>
          <p:nvPr/>
        </p:nvCxnSpPr>
        <p:spPr>
          <a:xfrm>
            <a:off x="1498863" y="38102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E5F0CB-2834-4D06-A590-62FE5BBEE649}"/>
              </a:ext>
            </a:extLst>
          </p:cNvPr>
          <p:cNvCxnSpPr>
            <a:cxnSpLocks/>
          </p:cNvCxnSpPr>
          <p:nvPr/>
        </p:nvCxnSpPr>
        <p:spPr>
          <a:xfrm>
            <a:off x="2075212" y="38102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3684A4-C719-4046-BB00-04A362F78511}"/>
              </a:ext>
            </a:extLst>
          </p:cNvPr>
          <p:cNvCxnSpPr/>
          <p:nvPr/>
        </p:nvCxnSpPr>
        <p:spPr>
          <a:xfrm>
            <a:off x="1498862" y="39290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14CC796-8560-4AD9-A063-24044ED42D9B}"/>
              </a:ext>
            </a:extLst>
          </p:cNvPr>
          <p:cNvCxnSpPr>
            <a:cxnSpLocks/>
          </p:cNvCxnSpPr>
          <p:nvPr/>
        </p:nvCxnSpPr>
        <p:spPr>
          <a:xfrm>
            <a:off x="4889417" y="39626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1DF189-A4CE-4BE8-906E-D05023460467}"/>
              </a:ext>
            </a:extLst>
          </p:cNvPr>
          <p:cNvCxnSpPr>
            <a:cxnSpLocks/>
          </p:cNvCxnSpPr>
          <p:nvPr/>
        </p:nvCxnSpPr>
        <p:spPr>
          <a:xfrm>
            <a:off x="5465766" y="39626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75B4F92-9AC4-4B6E-9A8C-32092C7F59E3}"/>
              </a:ext>
            </a:extLst>
          </p:cNvPr>
          <p:cNvCxnSpPr/>
          <p:nvPr/>
        </p:nvCxnSpPr>
        <p:spPr>
          <a:xfrm>
            <a:off x="4889416" y="40814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292C08-24A1-4589-9588-E5209FA67DCD}"/>
              </a:ext>
            </a:extLst>
          </p:cNvPr>
          <p:cNvCxnSpPr>
            <a:cxnSpLocks/>
          </p:cNvCxnSpPr>
          <p:nvPr/>
        </p:nvCxnSpPr>
        <p:spPr>
          <a:xfrm>
            <a:off x="5041817" y="41150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929B5E-9CEE-429D-83CC-A0BDC4F41E77}"/>
              </a:ext>
            </a:extLst>
          </p:cNvPr>
          <p:cNvCxnSpPr>
            <a:cxnSpLocks/>
          </p:cNvCxnSpPr>
          <p:nvPr/>
        </p:nvCxnSpPr>
        <p:spPr>
          <a:xfrm>
            <a:off x="5618166" y="41150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CDFF17-F1C0-42D9-87E8-C855F5233FE2}"/>
              </a:ext>
            </a:extLst>
          </p:cNvPr>
          <p:cNvCxnSpPr/>
          <p:nvPr/>
        </p:nvCxnSpPr>
        <p:spPr>
          <a:xfrm>
            <a:off x="5041816" y="42338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EC352-A32F-4D09-AFA6-C3BF9D93D53F}"/>
              </a:ext>
            </a:extLst>
          </p:cNvPr>
          <p:cNvSpPr txBox="1"/>
          <p:nvPr/>
        </p:nvSpPr>
        <p:spPr>
          <a:xfrm>
            <a:off x="2583717" y="3794689"/>
            <a:ext cx="17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・・・・・・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3A846620-C83D-4528-9952-AED6E0B88FC1}"/>
              </a:ext>
            </a:extLst>
          </p:cNvPr>
          <p:cNvSpPr/>
          <p:nvPr/>
        </p:nvSpPr>
        <p:spPr>
          <a:xfrm rot="16200000" flipH="1">
            <a:off x="1558438" y="380295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9567AB-9364-4688-B42D-052B2EEE400A}"/>
              </a:ext>
            </a:extLst>
          </p:cNvPr>
          <p:cNvSpPr txBox="1"/>
          <p:nvPr/>
        </p:nvSpPr>
        <p:spPr>
          <a:xfrm>
            <a:off x="1376245" y="4050722"/>
            <a:ext cx="8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400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784B70D-6931-48C7-807D-24688721DA57}"/>
              </a:ext>
            </a:extLst>
          </p:cNvPr>
          <p:cNvSpPr/>
          <p:nvPr/>
        </p:nvSpPr>
        <p:spPr>
          <a:xfrm rot="5400000">
            <a:off x="1729024" y="380393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E8B100C-9D92-429B-8945-7793C8E4D26C}"/>
              </a:ext>
            </a:extLst>
          </p:cNvPr>
          <p:cNvCxnSpPr>
            <a:cxnSpLocks/>
          </p:cNvCxnSpPr>
          <p:nvPr/>
        </p:nvCxnSpPr>
        <p:spPr>
          <a:xfrm flipH="1">
            <a:off x="1194060" y="3721412"/>
            <a:ext cx="2" cy="16650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3DBC43A-3DD7-4801-A132-BF270FBDFB52}"/>
              </a:ext>
            </a:extLst>
          </p:cNvPr>
          <p:cNvCxnSpPr>
            <a:cxnSpLocks/>
          </p:cNvCxnSpPr>
          <p:nvPr/>
        </p:nvCxnSpPr>
        <p:spPr>
          <a:xfrm>
            <a:off x="1346462" y="3810212"/>
            <a:ext cx="0" cy="952635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98BF7C55-7B92-4685-A041-298D51772B41}"/>
              </a:ext>
            </a:extLst>
          </p:cNvPr>
          <p:cNvSpPr/>
          <p:nvPr/>
        </p:nvSpPr>
        <p:spPr>
          <a:xfrm rot="5400000">
            <a:off x="1162259" y="4655560"/>
            <a:ext cx="215999" cy="152396"/>
          </a:xfrm>
          <a:prstGeom prst="arc">
            <a:avLst>
              <a:gd name="adj1" fmla="val 16200000"/>
              <a:gd name="adj2" fmla="val 59137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F7BAD-CBDC-4F4E-AFF4-65F1C25C1169}"/>
              </a:ext>
            </a:extLst>
          </p:cNvPr>
          <p:cNvSpPr txBox="1"/>
          <p:nvPr/>
        </p:nvSpPr>
        <p:spPr>
          <a:xfrm>
            <a:off x="1240481" y="5190367"/>
            <a:ext cx="74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6FC132-78D8-4B74-ABAE-1246927508B6}"/>
              </a:ext>
            </a:extLst>
          </p:cNvPr>
          <p:cNvCxnSpPr>
            <a:cxnSpLocks/>
          </p:cNvCxnSpPr>
          <p:nvPr/>
        </p:nvCxnSpPr>
        <p:spPr>
          <a:xfrm>
            <a:off x="5618166" y="4331012"/>
            <a:ext cx="0" cy="10554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643A55B-21B0-4C2E-9306-D55400CFECD7}"/>
              </a:ext>
            </a:extLst>
          </p:cNvPr>
          <p:cNvSpPr/>
          <p:nvPr/>
        </p:nvSpPr>
        <p:spPr>
          <a:xfrm rot="10800000">
            <a:off x="1194055" y="4593753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E27FC30-01E8-4F84-8E30-8EF1337B00C7}"/>
              </a:ext>
            </a:extLst>
          </p:cNvPr>
          <p:cNvSpPr/>
          <p:nvPr/>
        </p:nvSpPr>
        <p:spPr>
          <a:xfrm rot="10800000" flipH="1">
            <a:off x="3888910" y="4593752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/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5473D643-188F-4B5A-82AA-83BA933BC1FB}"/>
              </a:ext>
            </a:extLst>
          </p:cNvPr>
          <p:cNvSpPr/>
          <p:nvPr/>
        </p:nvSpPr>
        <p:spPr>
          <a:xfrm>
            <a:off x="5858323" y="5106394"/>
            <a:ext cx="629171" cy="397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/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/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849F7F-DAB9-44A0-A030-51442F355AAF}"/>
              </a:ext>
            </a:extLst>
          </p:cNvPr>
          <p:cNvGrpSpPr/>
          <p:nvPr/>
        </p:nvGrpSpPr>
        <p:grpSpPr>
          <a:xfrm>
            <a:off x="6727649" y="4830936"/>
            <a:ext cx="3702006" cy="1478841"/>
            <a:chOff x="6727649" y="4830936"/>
            <a:chExt cx="3702006" cy="147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/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ja-JP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105D9F6E-43C6-4E57-8995-698836F8B288}"/>
                </a:ext>
              </a:extLst>
            </p:cNvPr>
            <p:cNvSpPr/>
            <p:nvPr/>
          </p:nvSpPr>
          <p:spPr>
            <a:xfrm flipH="1" flipV="1">
              <a:off x="6727649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683EDD0F-6B00-4F66-8E97-CECD7F77D8B6}"/>
                </a:ext>
              </a:extLst>
            </p:cNvPr>
            <p:cNvSpPr/>
            <p:nvPr/>
          </p:nvSpPr>
          <p:spPr>
            <a:xfrm flipV="1">
              <a:off x="8583752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/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6195EE7-918F-4BC4-A362-E0D446544F0A}"/>
              </a:ext>
            </a:extLst>
          </p:cNvPr>
          <p:cNvGrpSpPr/>
          <p:nvPr/>
        </p:nvGrpSpPr>
        <p:grpSpPr>
          <a:xfrm>
            <a:off x="10116797" y="2927520"/>
            <a:ext cx="850370" cy="2847940"/>
            <a:chOff x="10116797" y="2927520"/>
            <a:chExt cx="850370" cy="2847940"/>
          </a:xfrm>
        </p:grpSpPr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2C0A1BA7-40C1-4758-850A-37A0C9C479FD}"/>
                </a:ext>
              </a:extLst>
            </p:cNvPr>
            <p:cNvSpPr/>
            <p:nvPr/>
          </p:nvSpPr>
          <p:spPr>
            <a:xfrm rot="16200000" flipV="1">
              <a:off x="10131337" y="2912980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29FA7F-3D22-4C50-8DD5-6CA424C023B6}"/>
                </a:ext>
              </a:extLst>
            </p:cNvPr>
            <p:cNvSpPr txBox="1"/>
            <p:nvPr/>
          </p:nvSpPr>
          <p:spPr>
            <a:xfrm rot="5400000">
              <a:off x="9710099" y="4156541"/>
              <a:ext cx="211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21 dimensions</a:t>
              </a:r>
              <a:endPara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9977BEF3-1CC5-4C2E-90E8-3370DBBB4E49}"/>
                </a:ext>
              </a:extLst>
            </p:cNvPr>
            <p:cNvSpPr/>
            <p:nvPr/>
          </p:nvSpPr>
          <p:spPr>
            <a:xfrm rot="16200000" flipH="1" flipV="1">
              <a:off x="10131337" y="5183028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7DF5F9-FF55-4115-8641-6FFD412820F3}"/>
              </a:ext>
            </a:extLst>
          </p:cNvPr>
          <p:cNvGrpSpPr/>
          <p:nvPr/>
        </p:nvGrpSpPr>
        <p:grpSpPr>
          <a:xfrm>
            <a:off x="2394091" y="4097191"/>
            <a:ext cx="2935901" cy="1529650"/>
            <a:chOff x="2394091" y="4097191"/>
            <a:chExt cx="2935901" cy="152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/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ja-JP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9211" r="-4580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28FCAB-C22B-47E9-806F-FAFC00FF78BD}"/>
                </a:ext>
              </a:extLst>
            </p:cNvPr>
            <p:cNvGrpSpPr/>
            <p:nvPr/>
          </p:nvGrpSpPr>
          <p:grpSpPr>
            <a:xfrm>
              <a:off x="2394091" y="4523960"/>
              <a:ext cx="2935901" cy="1102881"/>
              <a:chOff x="987827" y="5092867"/>
              <a:chExt cx="3473337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variance,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max,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root mean square,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interquartile range,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zero crossing rate</a:t>
                    </a:r>
                    <a:endPara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695" b="-62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E1BDE89-8AB7-410C-A114-DF97206F2CA6}"/>
                  </a:ext>
                </a:extLst>
              </p:cNvPr>
              <p:cNvSpPr/>
              <p:nvPr/>
            </p:nvSpPr>
            <p:spPr>
              <a:xfrm>
                <a:off x="987828" y="5095417"/>
                <a:ext cx="3473336" cy="1197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08325B-6316-401B-8EA0-6029E11C4A00}"/>
              </a:ext>
            </a:extLst>
          </p:cNvPr>
          <p:cNvCxnSpPr/>
          <p:nvPr/>
        </p:nvCxnSpPr>
        <p:spPr>
          <a:xfrm flipH="1" flipV="1">
            <a:off x="1300046" y="4909474"/>
            <a:ext cx="76199" cy="2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538B62-0FF1-457D-BE91-A182461B0552}"/>
              </a:ext>
            </a:extLst>
          </p:cNvPr>
          <p:cNvCxnSpPr>
            <a:cxnSpLocks/>
          </p:cNvCxnSpPr>
          <p:nvPr/>
        </p:nvCxnSpPr>
        <p:spPr>
          <a:xfrm>
            <a:off x="2144472" y="4081412"/>
            <a:ext cx="205572" cy="3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17009-3960-4F93-984A-9606726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Model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6945921-08BD-4779-B6F5-F4FD0133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21" y="1992592"/>
            <a:ext cx="10414157" cy="435345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A7F975-33ED-4F92-8366-83ECCF9B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6D4239F-9897-48E4-896C-65BD8FB1968D}"/>
              </a:ext>
            </a:extLst>
          </p:cNvPr>
          <p:cNvSpPr/>
          <p:nvPr/>
        </p:nvSpPr>
        <p:spPr>
          <a:xfrm>
            <a:off x="6981570" y="1166367"/>
            <a:ext cx="1684962" cy="75969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BCEWith</a:t>
            </a:r>
            <a:endParaRPr lang="en-US" altLang="ja-JP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LogitsLoss</a:t>
            </a:r>
            <a:endParaRPr kumimoji="1" lang="ja-JP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8175D6-1813-4C4D-8512-F02E6EB05FA7}"/>
              </a:ext>
            </a:extLst>
          </p:cNvPr>
          <p:cNvCxnSpPr>
            <a:cxnSpLocks/>
          </p:cNvCxnSpPr>
          <p:nvPr/>
        </p:nvCxnSpPr>
        <p:spPr>
          <a:xfrm flipV="1">
            <a:off x="7115695" y="1992592"/>
            <a:ext cx="415636" cy="7506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B60C-B684-4368-A0A1-CAF083369594}"/>
              </a:ext>
            </a:extLst>
          </p:cNvPr>
          <p:cNvSpPr/>
          <p:nvPr/>
        </p:nvSpPr>
        <p:spPr>
          <a:xfrm rot="16200000">
            <a:off x="610471" y="3764834"/>
            <a:ext cx="1788272" cy="45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62230D-3712-4B3F-B781-CE160C12CEE2}"/>
              </a:ext>
            </a:extLst>
          </p:cNvPr>
          <p:cNvSpPr/>
          <p:nvPr/>
        </p:nvSpPr>
        <p:spPr>
          <a:xfrm>
            <a:off x="938799" y="3531587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2822741-F23A-47B0-BD7E-DA67BCED8C1B}"/>
              </a:ext>
            </a:extLst>
          </p:cNvPr>
          <p:cNvSpPr/>
          <p:nvPr/>
        </p:nvSpPr>
        <p:spPr>
          <a:xfrm>
            <a:off x="1969673" y="1992591"/>
            <a:ext cx="1047848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EC2015-BF91-40F2-93F5-FD79C20C5396}"/>
              </a:ext>
            </a:extLst>
          </p:cNvPr>
          <p:cNvSpPr/>
          <p:nvPr/>
        </p:nvSpPr>
        <p:spPr>
          <a:xfrm>
            <a:off x="3274230" y="1992590"/>
            <a:ext cx="1530525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C673C12-7177-4339-96FC-44F9CD4C7624}"/>
              </a:ext>
            </a:extLst>
          </p:cNvPr>
          <p:cNvSpPr/>
          <p:nvPr/>
        </p:nvSpPr>
        <p:spPr>
          <a:xfrm>
            <a:off x="5025984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A02FB8E-9599-4BD2-9515-5434AEBF6E3B}"/>
              </a:ext>
            </a:extLst>
          </p:cNvPr>
          <p:cNvSpPr/>
          <p:nvPr/>
        </p:nvSpPr>
        <p:spPr>
          <a:xfrm>
            <a:off x="6317497" y="1996746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C023482-AD4F-427B-938B-06C974CCB247}"/>
              </a:ext>
            </a:extLst>
          </p:cNvPr>
          <p:cNvSpPr/>
          <p:nvPr/>
        </p:nvSpPr>
        <p:spPr>
          <a:xfrm>
            <a:off x="7611608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CB817-867C-40F0-A288-63E5E57B6F10}"/>
              </a:ext>
            </a:extLst>
          </p:cNvPr>
          <p:cNvSpPr/>
          <p:nvPr/>
        </p:nvSpPr>
        <p:spPr>
          <a:xfrm>
            <a:off x="9418323" y="4929448"/>
            <a:ext cx="435668" cy="340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9EF9BF-F21E-414D-B44B-E34E69D551DE}"/>
              </a:ext>
            </a:extLst>
          </p:cNvPr>
          <p:cNvSpPr txBox="1"/>
          <p:nvPr/>
        </p:nvSpPr>
        <p:spPr>
          <a:xfrm>
            <a:off x="10217684" y="4311318"/>
            <a:ext cx="144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Fix/rearranging</a:t>
            </a:r>
          </a:p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</a:p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Inward</a:t>
            </a:r>
            <a:r>
              <a:rPr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9956DB0-F8EC-4B51-86B4-A602206D6F66}"/>
              </a:ext>
            </a:extLst>
          </p:cNvPr>
          <p:cNvSpPr/>
          <p:nvPr/>
        </p:nvSpPr>
        <p:spPr>
          <a:xfrm>
            <a:off x="10254918" y="3632662"/>
            <a:ext cx="1345721" cy="14090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409</Words>
  <Application>Microsoft Office PowerPoint</Application>
  <PresentationFormat>ワイド画面</PresentationFormat>
  <Paragraphs>147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  <vt:lpstr>Method – Preprocessing (Feature extraction process)</vt:lpstr>
      <vt:lpstr>Method –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321</cp:revision>
  <dcterms:created xsi:type="dcterms:W3CDTF">2020-11-23T05:14:16Z</dcterms:created>
  <dcterms:modified xsi:type="dcterms:W3CDTF">2021-10-12T14:52:38Z</dcterms:modified>
</cp:coreProperties>
</file>