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7" r:id="rId2"/>
    <p:sldId id="284" r:id="rId3"/>
    <p:sldId id="283" r:id="rId4"/>
    <p:sldId id="28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7" d="100"/>
          <a:sy n="117" d="100"/>
        </p:scale>
        <p:origin x="16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2021/4/18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EECD64C-4F68-46F1-933A-AE6212AA8072}"/>
              </a:ext>
            </a:extLst>
          </p:cNvPr>
          <p:cNvSpPr/>
          <p:nvPr/>
        </p:nvSpPr>
        <p:spPr>
          <a:xfrm>
            <a:off x="3422931" y="4745590"/>
            <a:ext cx="1911071" cy="497659"/>
          </a:xfrm>
          <a:prstGeom prst="wedgeRectCallout">
            <a:avLst>
              <a:gd name="adj1" fmla="val 69717"/>
              <a:gd name="adj2" fmla="val 143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57B393-A2AC-48B2-A1E5-F7F6B1A01DA8}"/>
              </a:ext>
            </a:extLst>
          </p:cNvPr>
          <p:cNvSpPr txBox="1"/>
          <p:nvPr/>
        </p:nvSpPr>
        <p:spPr>
          <a:xfrm>
            <a:off x="3422931" y="4809754"/>
            <a:ext cx="19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Microcomputers</a:t>
            </a:r>
            <a:endParaRPr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137168-E52D-4186-9F09-0BA0261083F6}"/>
              </a:ext>
            </a:extLst>
          </p:cNvPr>
          <p:cNvGrpSpPr/>
          <p:nvPr/>
        </p:nvGrpSpPr>
        <p:grpSpPr>
          <a:xfrm>
            <a:off x="4766209" y="2326096"/>
            <a:ext cx="2341294" cy="497659"/>
            <a:chOff x="4588184" y="2423201"/>
            <a:chExt cx="2341294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37643"/>
                <a:gd name="adj2" fmla="val 11511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Printed circuit board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4A3F6F-CC12-48F0-B445-D64F94A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0843368-BB94-472D-8D37-B0F3EFEF97F7}"/>
              </a:ext>
            </a:extLst>
          </p:cNvPr>
          <p:cNvGrpSpPr/>
          <p:nvPr/>
        </p:nvGrpSpPr>
        <p:grpSpPr>
          <a:xfrm>
            <a:off x="3381514" y="530965"/>
            <a:ext cx="5428972" cy="5423836"/>
            <a:chOff x="3381514" y="530965"/>
            <a:chExt cx="5428972" cy="5423836"/>
          </a:xfrm>
        </p:grpSpPr>
        <p:pic>
          <p:nvPicPr>
            <p:cNvPr id="6" name="図 5" descr="テーブル, 作品, 座る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4684E3F5-3570-44DE-9BB1-F51F83ED4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514" y="530965"/>
              <a:ext cx="5428972" cy="5423836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9655E83-3CCC-4D49-B145-034EF3C8480F}"/>
                </a:ext>
              </a:extLst>
            </p:cNvPr>
            <p:cNvCxnSpPr/>
            <p:nvPr/>
          </p:nvCxnSpPr>
          <p:spPr>
            <a:xfrm>
              <a:off x="5033246" y="3024399"/>
              <a:ext cx="0" cy="107624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0532EC0-7808-45D0-BBA3-9F3DDE20C5DF}"/>
                </a:ext>
              </a:extLst>
            </p:cNvPr>
            <p:cNvGrpSpPr/>
            <p:nvPr/>
          </p:nvGrpSpPr>
          <p:grpSpPr>
            <a:xfrm>
              <a:off x="3876085" y="2451887"/>
              <a:ext cx="1084331" cy="475408"/>
              <a:chOff x="5696792" y="3212538"/>
              <a:chExt cx="2233401" cy="821341"/>
            </a:xfrm>
          </p:grpSpPr>
          <p:sp>
            <p:nvSpPr>
              <p:cNvPr id="10" name="吹き出し: 四角形 9">
                <a:extLst>
                  <a:ext uri="{FF2B5EF4-FFF2-40B4-BE49-F238E27FC236}">
                    <a16:creationId xmlns:a16="http://schemas.microsoft.com/office/drawing/2014/main" id="{15BD9426-C1DD-4927-975A-B226756A4DD5}"/>
                  </a:ext>
                </a:extLst>
              </p:cNvPr>
              <p:cNvSpPr/>
              <p:nvPr/>
            </p:nvSpPr>
            <p:spPr>
              <a:xfrm>
                <a:off x="5696792" y="3212538"/>
                <a:ext cx="2233401" cy="821341"/>
              </a:xfrm>
              <a:prstGeom prst="wedgeRectCallout">
                <a:avLst>
                  <a:gd name="adj1" fmla="val 39717"/>
                  <a:gd name="adj2" fmla="val 92351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49325FE-342E-4F2E-A519-A32E1BC1DA34}"/>
                  </a:ext>
                </a:extLst>
              </p:cNvPr>
              <p:cNvSpPr txBox="1"/>
              <p:nvPr/>
            </p:nvSpPr>
            <p:spPr>
              <a:xfrm>
                <a:off x="5801987" y="3300042"/>
                <a:ext cx="2023009" cy="42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10 </a:t>
                </a:r>
                <a:r>
                  <a:rPr kumimoji="1" lang="en-US" altLang="ja-JP" dirty="0"/>
                  <a:t>mm</a:t>
                </a:r>
                <a:endParaRPr kumimoji="1" lang="ja-JP" altLang="en-US" dirty="0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8F38E5-2C08-4759-B3F2-E7E837A2E271}"/>
                </a:ext>
              </a:extLst>
            </p:cNvPr>
            <p:cNvSpPr/>
            <p:nvPr/>
          </p:nvSpPr>
          <p:spPr>
            <a:xfrm>
              <a:off x="5227455" y="744468"/>
              <a:ext cx="3317735" cy="1254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solidFill>
                    <a:srgbClr val="FF0000"/>
                  </a:solidFill>
                </a:rPr>
                <a:t>月曜日に計測する！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52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3F9959-8061-45E0-8D08-B20D9049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508D815D-BB45-423A-8993-20D43F815571}"/>
              </a:ext>
            </a:extLst>
          </p:cNvPr>
          <p:cNvGrpSpPr/>
          <p:nvPr/>
        </p:nvGrpSpPr>
        <p:grpSpPr>
          <a:xfrm>
            <a:off x="331453" y="798218"/>
            <a:ext cx="11691809" cy="5100969"/>
            <a:chOff x="331453" y="798218"/>
            <a:chExt cx="11691809" cy="5100969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1C45867F-7670-4E6F-B494-3E0EF11306CB}"/>
                </a:ext>
              </a:extLst>
            </p:cNvPr>
            <p:cNvGrpSpPr/>
            <p:nvPr/>
          </p:nvGrpSpPr>
          <p:grpSpPr>
            <a:xfrm>
              <a:off x="331453" y="798218"/>
              <a:ext cx="11529093" cy="5100969"/>
              <a:chOff x="331453" y="798218"/>
              <a:chExt cx="11529093" cy="5100969"/>
            </a:xfrm>
          </p:grpSpPr>
          <p:grpSp>
            <p:nvGrpSpPr>
              <p:cNvPr id="108" name="グループ化 107">
                <a:extLst>
                  <a:ext uri="{FF2B5EF4-FFF2-40B4-BE49-F238E27FC236}">
                    <a16:creationId xmlns:a16="http://schemas.microsoft.com/office/drawing/2014/main" id="{C6A5CFD3-D860-4A58-B3CB-B8618AF00FF7}"/>
                  </a:ext>
                </a:extLst>
              </p:cNvPr>
              <p:cNvGrpSpPr/>
              <p:nvPr/>
            </p:nvGrpSpPr>
            <p:grpSpPr>
              <a:xfrm>
                <a:off x="331453" y="798218"/>
                <a:ext cx="11529093" cy="4496130"/>
                <a:chOff x="268448" y="1041499"/>
                <a:chExt cx="11529093" cy="4496130"/>
              </a:xfrm>
            </p:grpSpPr>
            <p:pic>
              <p:nvPicPr>
                <p:cNvPr id="8" name="図 7">
                  <a:extLst>
                    <a:ext uri="{FF2B5EF4-FFF2-40B4-BE49-F238E27FC236}">
                      <a16:creationId xmlns:a16="http://schemas.microsoft.com/office/drawing/2014/main" id="{1060E48D-C567-44F8-9611-1118467CDD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456" t="1892" r="47018" b="3381"/>
                <a:stretch/>
              </p:blipFill>
              <p:spPr>
                <a:xfrm rot="5400000">
                  <a:off x="3903151" y="-2593204"/>
                  <a:ext cx="4259687" cy="11529093"/>
                </a:xfrm>
                <a:prstGeom prst="rect">
                  <a:avLst/>
                </a:prstGeom>
              </p:spPr>
            </p:pic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45A8F7E8-9D44-4F2E-92D7-FF820558352E}"/>
                    </a:ext>
                  </a:extLst>
                </p:cNvPr>
                <p:cNvGrpSpPr/>
                <p:nvPr/>
              </p:nvGrpSpPr>
              <p:grpSpPr>
                <a:xfrm>
                  <a:off x="2576787" y="1944764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10" name="楕円 9">
                    <a:extLst>
                      <a:ext uri="{FF2B5EF4-FFF2-40B4-BE49-F238E27FC236}">
                        <a16:creationId xmlns:a16="http://schemas.microsoft.com/office/drawing/2014/main" id="{C07643B6-F361-4ABB-B040-1B011FB78752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F1F41D92-3884-489E-8332-203C3F551065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2165D001-C5EA-4FB9-908F-34ABE8A912B5}"/>
                    </a:ext>
                  </a:extLst>
                </p:cNvPr>
                <p:cNvGrpSpPr/>
                <p:nvPr/>
              </p:nvGrpSpPr>
              <p:grpSpPr>
                <a:xfrm>
                  <a:off x="2076969" y="1684630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9E555956-85AB-49B3-AEF3-57FBF40515DC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5105A98-0ABF-4CBB-8284-FFCCD6C08421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0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12DCE9FD-AA59-41B3-9272-F3BC35BE8F76}"/>
                    </a:ext>
                  </a:extLst>
                </p:cNvPr>
                <p:cNvGrpSpPr/>
                <p:nvPr/>
              </p:nvGrpSpPr>
              <p:grpSpPr>
                <a:xfrm>
                  <a:off x="2076969" y="4583755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16" name="楕円 15">
                    <a:extLst>
                      <a:ext uri="{FF2B5EF4-FFF2-40B4-BE49-F238E27FC236}">
                        <a16:creationId xmlns:a16="http://schemas.microsoft.com/office/drawing/2014/main" id="{FE2125FB-49E9-4B9F-B29C-134BA1319A8E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5DDBA981-5CCA-4F05-BEDA-48A0D27872E1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7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8D8C4C7B-2BEF-4089-ACC9-98D93C3EA090}"/>
                    </a:ext>
                  </a:extLst>
                </p:cNvPr>
                <p:cNvGrpSpPr/>
                <p:nvPr/>
              </p:nvGrpSpPr>
              <p:grpSpPr>
                <a:xfrm>
                  <a:off x="1070991" y="1944764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19" name="楕円 18">
                    <a:extLst>
                      <a:ext uri="{FF2B5EF4-FFF2-40B4-BE49-F238E27FC236}">
                        <a16:creationId xmlns:a16="http://schemas.microsoft.com/office/drawing/2014/main" id="{FA276715-B859-429C-BF82-1E39167954DB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AC3F61EB-D620-49B6-8811-544B22FB5F67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11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21" name="グループ化 20">
                  <a:extLst>
                    <a:ext uri="{FF2B5EF4-FFF2-40B4-BE49-F238E27FC236}">
                      <a16:creationId xmlns:a16="http://schemas.microsoft.com/office/drawing/2014/main" id="{62E934F9-3D4A-4EE0-A53C-1553BFB16BE5}"/>
                    </a:ext>
                  </a:extLst>
                </p:cNvPr>
                <p:cNvGrpSpPr/>
                <p:nvPr/>
              </p:nvGrpSpPr>
              <p:grpSpPr>
                <a:xfrm>
                  <a:off x="1573107" y="1684630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A788223C-F2C1-4F2D-8609-BFBB2713206F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B1062A1A-70BC-4E66-AF8A-BF55ACB6FAC5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10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97BD1404-4B1A-4DBC-B2E0-EED77EDC73C1}"/>
                    </a:ext>
                  </a:extLst>
                </p:cNvPr>
                <p:cNvGrpSpPr/>
                <p:nvPr/>
              </p:nvGrpSpPr>
              <p:grpSpPr>
                <a:xfrm>
                  <a:off x="1575293" y="4583755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25" name="楕円 24">
                    <a:extLst>
                      <a:ext uri="{FF2B5EF4-FFF2-40B4-BE49-F238E27FC236}">
                        <a16:creationId xmlns:a16="http://schemas.microsoft.com/office/drawing/2014/main" id="{5508D4DE-CB4D-42B8-9C42-07A5C5E82C6A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8B25F247-12B9-42C8-BBAD-D1878D64B1DF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17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0688F06E-D0EA-4F4F-9BC0-852ABDC05E83}"/>
                    </a:ext>
                  </a:extLst>
                </p:cNvPr>
                <p:cNvGrpSpPr/>
                <p:nvPr/>
              </p:nvGrpSpPr>
              <p:grpSpPr>
                <a:xfrm>
                  <a:off x="730582" y="2370758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28" name="楕円 27">
                    <a:extLst>
                      <a:ext uri="{FF2B5EF4-FFF2-40B4-BE49-F238E27FC236}">
                        <a16:creationId xmlns:a16="http://schemas.microsoft.com/office/drawing/2014/main" id="{8E4F78A0-2136-45A6-B0A6-9D4218376139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F65F1D76-4AB4-4246-BB43-7319091DD2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12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9DF81B53-65A3-4C59-B438-3F4F00E567D8}"/>
                    </a:ext>
                  </a:extLst>
                </p:cNvPr>
                <p:cNvGrpSpPr/>
                <p:nvPr/>
              </p:nvGrpSpPr>
              <p:grpSpPr>
                <a:xfrm>
                  <a:off x="2917260" y="2370758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49DA9538-F02C-4BB1-A20A-62A7BD2D3CE7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0451713C-F16D-4D95-85B8-CEB0EEE7E784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E1020233-76A8-4DC0-87AB-EF23AF7F3A5C}"/>
                    </a:ext>
                  </a:extLst>
                </p:cNvPr>
                <p:cNvGrpSpPr/>
                <p:nvPr/>
              </p:nvGrpSpPr>
              <p:grpSpPr>
                <a:xfrm>
                  <a:off x="730582" y="3914217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34" name="楕円 33">
                    <a:extLst>
                      <a:ext uri="{FF2B5EF4-FFF2-40B4-BE49-F238E27FC236}">
                        <a16:creationId xmlns:a16="http://schemas.microsoft.com/office/drawing/2014/main" id="{7E020C16-902F-4F6A-A663-02E9651D3FA1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5CCE3216-885C-4F49-9363-02BF06FC17A9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15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36" name="グループ化 35">
                  <a:extLst>
                    <a:ext uri="{FF2B5EF4-FFF2-40B4-BE49-F238E27FC236}">
                      <a16:creationId xmlns:a16="http://schemas.microsoft.com/office/drawing/2014/main" id="{E18A7ACB-0260-4572-B05B-66690C7E1088}"/>
                    </a:ext>
                  </a:extLst>
                </p:cNvPr>
                <p:cNvGrpSpPr/>
                <p:nvPr/>
              </p:nvGrpSpPr>
              <p:grpSpPr>
                <a:xfrm>
                  <a:off x="2917260" y="3914215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37" name="楕円 36">
                    <a:extLst>
                      <a:ext uri="{FF2B5EF4-FFF2-40B4-BE49-F238E27FC236}">
                        <a16:creationId xmlns:a16="http://schemas.microsoft.com/office/drawing/2014/main" id="{7C7D0FD6-1F6F-4B67-AC94-E7391A04EBEF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EA8C0A4C-8033-4A5E-BA60-1CEA2F5BA993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5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7F397E7E-9737-4320-B624-444A5EAF3969}"/>
                    </a:ext>
                  </a:extLst>
                </p:cNvPr>
                <p:cNvGrpSpPr/>
                <p:nvPr/>
              </p:nvGrpSpPr>
              <p:grpSpPr>
                <a:xfrm>
                  <a:off x="1079196" y="4307342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40" name="楕円 39">
                    <a:extLst>
                      <a:ext uri="{FF2B5EF4-FFF2-40B4-BE49-F238E27FC236}">
                        <a16:creationId xmlns:a16="http://schemas.microsoft.com/office/drawing/2014/main" id="{3CF492FA-E20D-4D30-9B2D-D1642199AF5C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A6E98A20-B080-48AA-AC04-D8459E0818AA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16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1226E2BE-D60D-491B-92ED-D1B39A27DEBE}"/>
                    </a:ext>
                  </a:extLst>
                </p:cNvPr>
                <p:cNvGrpSpPr/>
                <p:nvPr/>
              </p:nvGrpSpPr>
              <p:grpSpPr>
                <a:xfrm>
                  <a:off x="2579742" y="4307342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43" name="楕円 42">
                    <a:extLst>
                      <a:ext uri="{FF2B5EF4-FFF2-40B4-BE49-F238E27FC236}">
                        <a16:creationId xmlns:a16="http://schemas.microsoft.com/office/drawing/2014/main" id="{D63187B6-F61D-486C-BCA2-A040765C7237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AE0B5CE3-4085-41F0-AAFA-74AD13BCEA02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6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45" name="グループ化 44">
                  <a:extLst>
                    <a:ext uri="{FF2B5EF4-FFF2-40B4-BE49-F238E27FC236}">
                      <a16:creationId xmlns:a16="http://schemas.microsoft.com/office/drawing/2014/main" id="{E03C7156-26C9-48C7-AF04-20052F0708AE}"/>
                    </a:ext>
                  </a:extLst>
                </p:cNvPr>
                <p:cNvGrpSpPr/>
                <p:nvPr/>
              </p:nvGrpSpPr>
              <p:grpSpPr>
                <a:xfrm>
                  <a:off x="1552857" y="2830066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46" name="楕円 45">
                    <a:extLst>
                      <a:ext uri="{FF2B5EF4-FFF2-40B4-BE49-F238E27FC236}">
                        <a16:creationId xmlns:a16="http://schemas.microsoft.com/office/drawing/2014/main" id="{726DCFFD-AFBD-4A73-8668-6933FB9B5859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569F7845-A893-4883-A2E2-6B707593FCF2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18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C31FD3FD-5EA6-4640-A354-C695EF5471AA}"/>
                    </a:ext>
                  </a:extLst>
                </p:cNvPr>
                <p:cNvGrpSpPr/>
                <p:nvPr/>
              </p:nvGrpSpPr>
              <p:grpSpPr>
                <a:xfrm>
                  <a:off x="2089174" y="2830066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49" name="楕円 48">
                    <a:extLst>
                      <a:ext uri="{FF2B5EF4-FFF2-40B4-BE49-F238E27FC236}">
                        <a16:creationId xmlns:a16="http://schemas.microsoft.com/office/drawing/2014/main" id="{33045F02-433C-49D9-A3A1-B1A60E187B6E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F8F5A8C7-6D51-4B2D-B058-81A7375A1175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8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51" name="グループ化 50">
                  <a:extLst>
                    <a:ext uri="{FF2B5EF4-FFF2-40B4-BE49-F238E27FC236}">
                      <a16:creationId xmlns:a16="http://schemas.microsoft.com/office/drawing/2014/main" id="{A2D00762-BC6B-443E-B79D-A43A11BEC74D}"/>
                    </a:ext>
                  </a:extLst>
                </p:cNvPr>
                <p:cNvGrpSpPr/>
                <p:nvPr/>
              </p:nvGrpSpPr>
              <p:grpSpPr>
                <a:xfrm>
                  <a:off x="1552857" y="3386105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52" name="楕円 51">
                    <a:extLst>
                      <a:ext uri="{FF2B5EF4-FFF2-40B4-BE49-F238E27FC236}">
                        <a16:creationId xmlns:a16="http://schemas.microsoft.com/office/drawing/2014/main" id="{3CB0FC6E-3F45-4D57-B77E-AF675F55B5CA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670CB13C-22D5-4439-8464-42ED99D144D8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19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5D8F88AD-D10E-41B1-A4E4-BC79DD89034E}"/>
                    </a:ext>
                  </a:extLst>
                </p:cNvPr>
                <p:cNvGrpSpPr/>
                <p:nvPr/>
              </p:nvGrpSpPr>
              <p:grpSpPr>
                <a:xfrm>
                  <a:off x="2089174" y="3386105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55" name="楕円 54">
                    <a:extLst>
                      <a:ext uri="{FF2B5EF4-FFF2-40B4-BE49-F238E27FC236}">
                        <a16:creationId xmlns:a16="http://schemas.microsoft.com/office/drawing/2014/main" id="{092CDC11-7435-4FE4-8FF8-230783D5C17D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BBC365C0-E82B-4EA4-BCB8-96FE9A5657DE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9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FA4E9DB9-6E29-41C8-8D39-B3A96D6E5242}"/>
                    </a:ext>
                  </a:extLst>
                </p:cNvPr>
                <p:cNvGrpSpPr/>
                <p:nvPr/>
              </p:nvGrpSpPr>
              <p:grpSpPr>
                <a:xfrm>
                  <a:off x="641570" y="2865188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58" name="楕円 57">
                    <a:extLst>
                      <a:ext uri="{FF2B5EF4-FFF2-40B4-BE49-F238E27FC236}">
                        <a16:creationId xmlns:a16="http://schemas.microsoft.com/office/drawing/2014/main" id="{9FF56887-920E-4DE0-87FC-004B10E46600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700D464C-564A-49B5-893B-B77352C667CB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13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84EFD95C-8CE8-4B86-BB0A-C4035C8CF199}"/>
                    </a:ext>
                  </a:extLst>
                </p:cNvPr>
                <p:cNvGrpSpPr/>
                <p:nvPr/>
              </p:nvGrpSpPr>
              <p:grpSpPr>
                <a:xfrm>
                  <a:off x="3006272" y="2860167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61" name="楕円 60">
                    <a:extLst>
                      <a:ext uri="{FF2B5EF4-FFF2-40B4-BE49-F238E27FC236}">
                        <a16:creationId xmlns:a16="http://schemas.microsoft.com/office/drawing/2014/main" id="{19300405-BCE3-4870-8C6D-C2EC7164A604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62" name="テキスト ボックス 61">
                    <a:extLst>
                      <a:ext uri="{FF2B5EF4-FFF2-40B4-BE49-F238E27FC236}">
                        <a16:creationId xmlns:a16="http://schemas.microsoft.com/office/drawing/2014/main" id="{439269C9-6D83-4E71-B6A0-634E7B6520A0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3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86247F86-A1CE-4917-8EFA-24AEC6D01078}"/>
                    </a:ext>
                  </a:extLst>
                </p:cNvPr>
                <p:cNvGrpSpPr/>
                <p:nvPr/>
              </p:nvGrpSpPr>
              <p:grpSpPr>
                <a:xfrm>
                  <a:off x="641570" y="3389952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64" name="楕円 63">
                    <a:extLst>
                      <a:ext uri="{FF2B5EF4-FFF2-40B4-BE49-F238E27FC236}">
                        <a16:creationId xmlns:a16="http://schemas.microsoft.com/office/drawing/2014/main" id="{01346BF4-9A4A-44AD-8A45-AC3A46BE2FCF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C32E4A44-C7D7-4086-9F00-00ECFF42AB59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14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66" name="グループ化 65">
                  <a:extLst>
                    <a:ext uri="{FF2B5EF4-FFF2-40B4-BE49-F238E27FC236}">
                      <a16:creationId xmlns:a16="http://schemas.microsoft.com/office/drawing/2014/main" id="{6D4E6660-40C6-4E9D-92A3-DE22587962A6}"/>
                    </a:ext>
                  </a:extLst>
                </p:cNvPr>
                <p:cNvGrpSpPr/>
                <p:nvPr/>
              </p:nvGrpSpPr>
              <p:grpSpPr>
                <a:xfrm>
                  <a:off x="3000461" y="3389952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67" name="楕円 66">
                    <a:extLst>
                      <a:ext uri="{FF2B5EF4-FFF2-40B4-BE49-F238E27FC236}">
                        <a16:creationId xmlns:a16="http://schemas.microsoft.com/office/drawing/2014/main" id="{489C0C87-1455-4C88-B136-88496B0744E7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68" name="テキスト ボックス 67">
                    <a:extLst>
                      <a:ext uri="{FF2B5EF4-FFF2-40B4-BE49-F238E27FC236}">
                        <a16:creationId xmlns:a16="http://schemas.microsoft.com/office/drawing/2014/main" id="{0CB090E8-158D-42F3-A292-57B870EF1756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4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69" name="グループ化 68">
                  <a:extLst>
                    <a:ext uri="{FF2B5EF4-FFF2-40B4-BE49-F238E27FC236}">
                      <a16:creationId xmlns:a16="http://schemas.microsoft.com/office/drawing/2014/main" id="{976061A8-923B-4726-B4CB-D475B6D9F2F4}"/>
                    </a:ext>
                  </a:extLst>
                </p:cNvPr>
                <p:cNvGrpSpPr/>
                <p:nvPr/>
              </p:nvGrpSpPr>
              <p:grpSpPr>
                <a:xfrm>
                  <a:off x="730400" y="4810120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70" name="楕円 69">
                    <a:extLst>
                      <a:ext uri="{FF2B5EF4-FFF2-40B4-BE49-F238E27FC236}">
                        <a16:creationId xmlns:a16="http://schemas.microsoft.com/office/drawing/2014/main" id="{08DDBEF5-A0DE-41F6-9E1A-1EAED9A943E3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FA493D4F-48CF-4DBB-8CCA-AA7C5EA4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23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38124793-73CA-4283-B1A6-6370B0FE26FE}"/>
                    </a:ext>
                  </a:extLst>
                </p:cNvPr>
                <p:cNvGrpSpPr/>
                <p:nvPr/>
              </p:nvGrpSpPr>
              <p:grpSpPr>
                <a:xfrm>
                  <a:off x="2925649" y="4798347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73" name="楕円 72">
                    <a:extLst>
                      <a:ext uri="{FF2B5EF4-FFF2-40B4-BE49-F238E27FC236}">
                        <a16:creationId xmlns:a16="http://schemas.microsoft.com/office/drawing/2014/main" id="{34EA33AD-C534-4936-A4D8-50CCA143A903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B58C3A6A-1AED-4395-98E1-F7C36BA17823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20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878F0E18-C9B5-4F33-9AAE-B6C22C7E5846}"/>
                    </a:ext>
                  </a:extLst>
                </p:cNvPr>
                <p:cNvGrpSpPr/>
                <p:nvPr/>
              </p:nvGrpSpPr>
              <p:grpSpPr>
                <a:xfrm>
                  <a:off x="1151765" y="5040959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76" name="楕円 75">
                    <a:extLst>
                      <a:ext uri="{FF2B5EF4-FFF2-40B4-BE49-F238E27FC236}">
                        <a16:creationId xmlns:a16="http://schemas.microsoft.com/office/drawing/2014/main" id="{C7EE7D37-060C-48FB-96BE-491136673E7E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77" name="テキスト ボックス 76">
                    <a:extLst>
                      <a:ext uri="{FF2B5EF4-FFF2-40B4-BE49-F238E27FC236}">
                        <a16:creationId xmlns:a16="http://schemas.microsoft.com/office/drawing/2014/main" id="{100911D7-17F2-442D-B143-F05694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24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7D9E52DE-6A6F-4BC4-84E9-B23E073B761F}"/>
                    </a:ext>
                  </a:extLst>
                </p:cNvPr>
                <p:cNvGrpSpPr/>
                <p:nvPr/>
              </p:nvGrpSpPr>
              <p:grpSpPr>
                <a:xfrm>
                  <a:off x="2496164" y="5041322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79" name="楕円 78">
                    <a:extLst>
                      <a:ext uri="{FF2B5EF4-FFF2-40B4-BE49-F238E27FC236}">
                        <a16:creationId xmlns:a16="http://schemas.microsoft.com/office/drawing/2014/main" id="{0AA6141E-F4F1-4697-A86B-791EA58D5C49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3D2CAD06-4411-462E-9413-FB52F24F26B9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21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81" name="グループ化 80">
                  <a:extLst>
                    <a:ext uri="{FF2B5EF4-FFF2-40B4-BE49-F238E27FC236}">
                      <a16:creationId xmlns:a16="http://schemas.microsoft.com/office/drawing/2014/main" id="{0C70DE7C-23D3-4C25-B17F-DE613CA336B7}"/>
                    </a:ext>
                  </a:extLst>
                </p:cNvPr>
                <p:cNvGrpSpPr/>
                <p:nvPr/>
              </p:nvGrpSpPr>
              <p:grpSpPr>
                <a:xfrm>
                  <a:off x="1603652" y="5137519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82" name="楕円 81">
                    <a:extLst>
                      <a:ext uri="{FF2B5EF4-FFF2-40B4-BE49-F238E27FC236}">
                        <a16:creationId xmlns:a16="http://schemas.microsoft.com/office/drawing/2014/main" id="{AF5ADB67-07FD-40D3-976B-035CE4E7BA7F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08205B21-2540-413A-A2D6-EDBCBED69AC9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25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84" name="グループ化 83">
                  <a:extLst>
                    <a:ext uri="{FF2B5EF4-FFF2-40B4-BE49-F238E27FC236}">
                      <a16:creationId xmlns:a16="http://schemas.microsoft.com/office/drawing/2014/main" id="{71309BD8-FABE-4B44-8FCF-BF6D1DD32ACC}"/>
                    </a:ext>
                  </a:extLst>
                </p:cNvPr>
                <p:cNvGrpSpPr/>
                <p:nvPr/>
              </p:nvGrpSpPr>
              <p:grpSpPr>
                <a:xfrm>
                  <a:off x="2044668" y="5137519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85" name="楕円 84">
                    <a:extLst>
                      <a:ext uri="{FF2B5EF4-FFF2-40B4-BE49-F238E27FC236}">
                        <a16:creationId xmlns:a16="http://schemas.microsoft.com/office/drawing/2014/main" id="{C0EFB87B-5ABA-46D0-9BA9-5072D460FD7E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86" name="テキスト ボックス 85">
                    <a:extLst>
                      <a:ext uri="{FF2B5EF4-FFF2-40B4-BE49-F238E27FC236}">
                        <a16:creationId xmlns:a16="http://schemas.microsoft.com/office/drawing/2014/main" id="{C04865BC-9DD5-4E11-8266-2AD1C0D97DF8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22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87" name="グループ化 86">
                  <a:extLst>
                    <a:ext uri="{FF2B5EF4-FFF2-40B4-BE49-F238E27FC236}">
                      <a16:creationId xmlns:a16="http://schemas.microsoft.com/office/drawing/2014/main" id="{68C824B2-857F-48D8-9235-B62674F0BB9A}"/>
                    </a:ext>
                  </a:extLst>
                </p:cNvPr>
                <p:cNvGrpSpPr/>
                <p:nvPr/>
              </p:nvGrpSpPr>
              <p:grpSpPr>
                <a:xfrm flipH="1">
                  <a:off x="5852134" y="2803883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88" name="楕円 87">
                    <a:extLst>
                      <a:ext uri="{FF2B5EF4-FFF2-40B4-BE49-F238E27FC236}">
                        <a16:creationId xmlns:a16="http://schemas.microsoft.com/office/drawing/2014/main" id="{A0AAF8C3-8ED4-42F6-9B7D-CA3CEBCFF4C2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C7CE0728-C490-40AA-93F2-B031A6F2B042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26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90" name="グループ化 89">
                  <a:extLst>
                    <a:ext uri="{FF2B5EF4-FFF2-40B4-BE49-F238E27FC236}">
                      <a16:creationId xmlns:a16="http://schemas.microsoft.com/office/drawing/2014/main" id="{E804520D-7D1A-4BAB-9AAD-EC3476629250}"/>
                    </a:ext>
                  </a:extLst>
                </p:cNvPr>
                <p:cNvGrpSpPr/>
                <p:nvPr/>
              </p:nvGrpSpPr>
              <p:grpSpPr>
                <a:xfrm flipH="1">
                  <a:off x="6248644" y="3366015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91" name="楕円 90">
                    <a:extLst>
                      <a:ext uri="{FF2B5EF4-FFF2-40B4-BE49-F238E27FC236}">
                        <a16:creationId xmlns:a16="http://schemas.microsoft.com/office/drawing/2014/main" id="{696F64AD-6498-4C6B-BFA5-B0F89DEC5021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2A55050-95C4-4005-8111-3C8385B28FC4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27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93" name="グループ化 92">
                  <a:extLst>
                    <a:ext uri="{FF2B5EF4-FFF2-40B4-BE49-F238E27FC236}">
                      <a16:creationId xmlns:a16="http://schemas.microsoft.com/office/drawing/2014/main" id="{671ADBE4-D8D9-49E2-9F51-F9E7FB5BD84D}"/>
                    </a:ext>
                  </a:extLst>
                </p:cNvPr>
                <p:cNvGrpSpPr/>
                <p:nvPr/>
              </p:nvGrpSpPr>
              <p:grpSpPr>
                <a:xfrm flipH="1">
                  <a:off x="6248644" y="3775714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94" name="楕円 93">
                    <a:extLst>
                      <a:ext uri="{FF2B5EF4-FFF2-40B4-BE49-F238E27FC236}">
                        <a16:creationId xmlns:a16="http://schemas.microsoft.com/office/drawing/2014/main" id="{C32DF6E6-E7AD-44F1-A928-79ED42B09786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ADC4A61E-F220-43A3-9735-C2A98015BBEE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28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99" name="グループ化 98">
                  <a:extLst>
                    <a:ext uri="{FF2B5EF4-FFF2-40B4-BE49-F238E27FC236}">
                      <a16:creationId xmlns:a16="http://schemas.microsoft.com/office/drawing/2014/main" id="{4991A9E3-F262-4BCD-BC31-AE6D1C2CFEC3}"/>
                    </a:ext>
                  </a:extLst>
                </p:cNvPr>
                <p:cNvGrpSpPr/>
                <p:nvPr/>
              </p:nvGrpSpPr>
              <p:grpSpPr>
                <a:xfrm>
                  <a:off x="9787706" y="2803883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100" name="楕円 99">
                    <a:extLst>
                      <a:ext uri="{FF2B5EF4-FFF2-40B4-BE49-F238E27FC236}">
                        <a16:creationId xmlns:a16="http://schemas.microsoft.com/office/drawing/2014/main" id="{FCA4E1CA-09A0-4027-A19E-0037BCB1C2EF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101" name="テキスト ボックス 100">
                    <a:extLst>
                      <a:ext uri="{FF2B5EF4-FFF2-40B4-BE49-F238E27FC236}">
                        <a16:creationId xmlns:a16="http://schemas.microsoft.com/office/drawing/2014/main" id="{115A0F8B-A177-4026-97E1-E1FAA3A67C6E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29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102" name="グループ化 101">
                  <a:extLst>
                    <a:ext uri="{FF2B5EF4-FFF2-40B4-BE49-F238E27FC236}">
                      <a16:creationId xmlns:a16="http://schemas.microsoft.com/office/drawing/2014/main" id="{355AFF39-0E27-4832-9FE2-DC369DE5E8FE}"/>
                    </a:ext>
                  </a:extLst>
                </p:cNvPr>
                <p:cNvGrpSpPr/>
                <p:nvPr/>
              </p:nvGrpSpPr>
              <p:grpSpPr>
                <a:xfrm>
                  <a:off x="9391196" y="3366015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103" name="楕円 102">
                    <a:extLst>
                      <a:ext uri="{FF2B5EF4-FFF2-40B4-BE49-F238E27FC236}">
                        <a16:creationId xmlns:a16="http://schemas.microsoft.com/office/drawing/2014/main" id="{5C7E7FF0-38DC-4E28-B7BA-CEE7A385E914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2DD021E-BECF-4BA3-A27B-74C86EF6B4FD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30</a:t>
                    </a:r>
                    <a:endParaRPr lang="ja-JP" altLang="en-US" sz="2000" b="1" dirty="0"/>
                  </a:p>
                </p:txBody>
              </p:sp>
            </p:grpSp>
            <p:grpSp>
              <p:nvGrpSpPr>
                <p:cNvPr id="105" name="グループ化 104">
                  <a:extLst>
                    <a:ext uri="{FF2B5EF4-FFF2-40B4-BE49-F238E27FC236}">
                      <a16:creationId xmlns:a16="http://schemas.microsoft.com/office/drawing/2014/main" id="{FFCEE743-FE7B-486A-9E05-1357098CEA09}"/>
                    </a:ext>
                  </a:extLst>
                </p:cNvPr>
                <p:cNvGrpSpPr/>
                <p:nvPr/>
              </p:nvGrpSpPr>
              <p:grpSpPr>
                <a:xfrm>
                  <a:off x="9391196" y="3775714"/>
                  <a:ext cx="485522" cy="400110"/>
                  <a:chOff x="8431901" y="1996312"/>
                  <a:chExt cx="485522" cy="400110"/>
                </a:xfrm>
              </p:grpSpPr>
              <p:sp>
                <p:nvSpPr>
                  <p:cNvPr id="106" name="楕円 105">
                    <a:extLst>
                      <a:ext uri="{FF2B5EF4-FFF2-40B4-BE49-F238E27FC236}">
                        <a16:creationId xmlns:a16="http://schemas.microsoft.com/office/drawing/2014/main" id="{F5D8A31E-A62D-427F-86BD-E99AC6A13D41}"/>
                      </a:ext>
                    </a:extLst>
                  </p:cNvPr>
                  <p:cNvSpPr/>
                  <p:nvPr/>
                </p:nvSpPr>
                <p:spPr>
                  <a:xfrm>
                    <a:off x="8520913" y="2023009"/>
                    <a:ext cx="307498" cy="3074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000" b="1"/>
                  </a:p>
                </p:txBody>
              </p:sp>
              <p:sp>
                <p:nvSpPr>
                  <p:cNvPr id="107" name="テキスト ボックス 106">
                    <a:extLst>
                      <a:ext uri="{FF2B5EF4-FFF2-40B4-BE49-F238E27FC236}">
                        <a16:creationId xmlns:a16="http://schemas.microsoft.com/office/drawing/2014/main" id="{DCA1F384-A2D5-411E-9152-18F2FCA25D08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01" y="1996312"/>
                    <a:ext cx="4855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2000" b="1" dirty="0"/>
                      <a:t>31</a:t>
                    </a:r>
                    <a:endParaRPr lang="ja-JP" altLang="en-US" sz="2000" b="1" dirty="0"/>
                  </a:p>
                </p:txBody>
              </p:sp>
            </p:grp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93DA1227-48AD-4B4D-90E5-97079F57D982}"/>
                  </a:ext>
                </a:extLst>
              </p:cNvPr>
              <p:cNvGrpSpPr/>
              <p:nvPr/>
            </p:nvGrpSpPr>
            <p:grpSpPr>
              <a:xfrm>
                <a:off x="2980264" y="5365738"/>
                <a:ext cx="2063278" cy="533449"/>
                <a:chOff x="3034704" y="5390905"/>
                <a:chExt cx="2063278" cy="533449"/>
              </a:xfrm>
            </p:grpSpPr>
            <p:sp>
              <p:nvSpPr>
                <p:cNvPr id="97" name="吹き出し: 四角形 96">
                  <a:extLst>
                    <a:ext uri="{FF2B5EF4-FFF2-40B4-BE49-F238E27FC236}">
                      <a16:creationId xmlns:a16="http://schemas.microsoft.com/office/drawing/2014/main" id="{7B37AB1F-347B-47B7-B608-BE33AD6E1B6F}"/>
                    </a:ext>
                  </a:extLst>
                </p:cNvPr>
                <p:cNvSpPr/>
                <p:nvPr/>
              </p:nvSpPr>
              <p:spPr>
                <a:xfrm rot="10800000">
                  <a:off x="3034704" y="5390905"/>
                  <a:ext cx="2063277" cy="533449"/>
                </a:xfrm>
                <a:prstGeom prst="wedgeRectCallout">
                  <a:avLst>
                    <a:gd name="adj1" fmla="val 34656"/>
                    <a:gd name="adj2" fmla="val 12014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AF9CF8CC-D0E6-40FA-AFBA-985907717139}"/>
                    </a:ext>
                  </a:extLst>
                </p:cNvPr>
                <p:cNvSpPr txBox="1"/>
                <p:nvPr/>
              </p:nvSpPr>
              <p:spPr>
                <a:xfrm>
                  <a:off x="3034704" y="5471841"/>
                  <a:ext cx="2063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Pressure sensors</a:t>
                  </a:r>
                  <a:endParaRPr kumimoji="1" lang="ja-JP" altLang="en-US" dirty="0"/>
                </a:p>
              </p:txBody>
            </p:sp>
          </p:grp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A647B92B-6AD2-470C-B713-56AFE6BD1BA9}"/>
                </a:ext>
              </a:extLst>
            </p:cNvPr>
            <p:cNvGrpSpPr/>
            <p:nvPr/>
          </p:nvGrpSpPr>
          <p:grpSpPr>
            <a:xfrm>
              <a:off x="4253261" y="2457051"/>
              <a:ext cx="1215980" cy="401484"/>
              <a:chOff x="4253261" y="2457051"/>
              <a:chExt cx="1215980" cy="401484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AFD0EC4D-2C1B-4FC3-A1EE-6762315313BB}"/>
                  </a:ext>
                </a:extLst>
              </p:cNvPr>
              <p:cNvGrpSpPr/>
              <p:nvPr/>
            </p:nvGrpSpPr>
            <p:grpSpPr>
              <a:xfrm>
                <a:off x="4983719" y="2457051"/>
                <a:ext cx="485522" cy="400110"/>
                <a:chOff x="8431901" y="1996312"/>
                <a:chExt cx="485522" cy="400110"/>
              </a:xfrm>
            </p:grpSpPr>
            <p:sp>
              <p:nvSpPr>
                <p:cNvPr id="111" name="楕円 110">
                  <a:extLst>
                    <a:ext uri="{FF2B5EF4-FFF2-40B4-BE49-F238E27FC236}">
                      <a16:creationId xmlns:a16="http://schemas.microsoft.com/office/drawing/2014/main" id="{49522121-4EC3-42D6-B898-DCFB9F0C3F7E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2CD11160-E314-4707-9D15-60947FD80C9F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/>
                    <a:t>20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B1269BF7-336B-431F-B841-9F954CD0E82E}"/>
                  </a:ext>
                </a:extLst>
              </p:cNvPr>
              <p:cNvGrpSpPr/>
              <p:nvPr/>
            </p:nvGrpSpPr>
            <p:grpSpPr>
              <a:xfrm>
                <a:off x="4618862" y="2458425"/>
                <a:ext cx="485522" cy="400110"/>
                <a:chOff x="8431901" y="1996312"/>
                <a:chExt cx="485522" cy="400110"/>
              </a:xfrm>
            </p:grpSpPr>
            <p:sp>
              <p:nvSpPr>
                <p:cNvPr id="114" name="楕円 113">
                  <a:extLst>
                    <a:ext uri="{FF2B5EF4-FFF2-40B4-BE49-F238E27FC236}">
                      <a16:creationId xmlns:a16="http://schemas.microsoft.com/office/drawing/2014/main" id="{6DCD42A0-48EF-44E0-9A18-DFC21C03262D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4A32AFDE-AD83-4766-A2BF-3AC521E33EBC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/>
                    <a:t>21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3A6FE3C6-43F9-474E-828D-B866A2046A1F}"/>
                  </a:ext>
                </a:extLst>
              </p:cNvPr>
              <p:cNvGrpSpPr/>
              <p:nvPr/>
            </p:nvGrpSpPr>
            <p:grpSpPr>
              <a:xfrm>
                <a:off x="4253261" y="2458425"/>
                <a:ext cx="485522" cy="400110"/>
                <a:chOff x="4188525" y="2458425"/>
                <a:chExt cx="485522" cy="400110"/>
              </a:xfrm>
            </p:grpSpPr>
            <p:sp>
              <p:nvSpPr>
                <p:cNvPr id="117" name="楕円 116">
                  <a:extLst>
                    <a:ext uri="{FF2B5EF4-FFF2-40B4-BE49-F238E27FC236}">
                      <a16:creationId xmlns:a16="http://schemas.microsoft.com/office/drawing/2014/main" id="{E436770D-0A91-421A-B5F2-8F856AD776BB}"/>
                    </a:ext>
                  </a:extLst>
                </p:cNvPr>
                <p:cNvSpPr/>
                <p:nvPr/>
              </p:nvSpPr>
              <p:spPr>
                <a:xfrm>
                  <a:off x="4277537" y="2485122"/>
                  <a:ext cx="307498" cy="3074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95D3084-7F5B-42ED-B465-683D4D7A18CE}"/>
                    </a:ext>
                  </a:extLst>
                </p:cNvPr>
                <p:cNvSpPr txBox="1"/>
                <p:nvPr/>
              </p:nvSpPr>
              <p:spPr>
                <a:xfrm>
                  <a:off x="4188525" y="2458425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22</a:t>
                  </a:r>
                  <a:endParaRPr lang="ja-JP" altLang="en-US" sz="2000" b="1" dirty="0"/>
                </a:p>
              </p:txBody>
            </p:sp>
          </p:grpSp>
        </p:grp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EFF636A6-D418-4B8F-A4B8-0BCB733E89D0}"/>
                </a:ext>
              </a:extLst>
            </p:cNvPr>
            <p:cNvGrpSpPr/>
            <p:nvPr/>
          </p:nvGrpSpPr>
          <p:grpSpPr>
            <a:xfrm>
              <a:off x="10807565" y="2454255"/>
              <a:ext cx="1215697" cy="402531"/>
              <a:chOff x="10807565" y="2454255"/>
              <a:chExt cx="1215697" cy="402531"/>
            </a:xfrm>
          </p:grpSpPr>
          <p:grpSp>
            <p:nvGrpSpPr>
              <p:cNvPr id="119" name="グループ化 118">
                <a:extLst>
                  <a:ext uri="{FF2B5EF4-FFF2-40B4-BE49-F238E27FC236}">
                    <a16:creationId xmlns:a16="http://schemas.microsoft.com/office/drawing/2014/main" id="{517BB28B-73A3-4753-9AB1-5075EDBE358D}"/>
                  </a:ext>
                </a:extLst>
              </p:cNvPr>
              <p:cNvGrpSpPr/>
              <p:nvPr/>
            </p:nvGrpSpPr>
            <p:grpSpPr>
              <a:xfrm>
                <a:off x="10807565" y="2454255"/>
                <a:ext cx="485522" cy="400110"/>
                <a:chOff x="8431901" y="1996312"/>
                <a:chExt cx="485522" cy="400110"/>
              </a:xfrm>
            </p:grpSpPr>
            <p:sp>
              <p:nvSpPr>
                <p:cNvPr id="120" name="楕円 119">
                  <a:extLst>
                    <a:ext uri="{FF2B5EF4-FFF2-40B4-BE49-F238E27FC236}">
                      <a16:creationId xmlns:a16="http://schemas.microsoft.com/office/drawing/2014/main" id="{D2581BD6-0FC4-4072-A4D7-5BFC64933658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48BCFE43-6FC0-4D22-BC80-83EBF01FCA61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/>
                    <a:t>25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1B738E94-662D-4430-AF78-6584D990119F}"/>
                  </a:ext>
                </a:extLst>
              </p:cNvPr>
              <p:cNvGrpSpPr/>
              <p:nvPr/>
            </p:nvGrpSpPr>
            <p:grpSpPr>
              <a:xfrm>
                <a:off x="11171707" y="2454255"/>
                <a:ext cx="485522" cy="400110"/>
                <a:chOff x="8431901" y="1996312"/>
                <a:chExt cx="485522" cy="400110"/>
              </a:xfrm>
            </p:grpSpPr>
            <p:sp>
              <p:nvSpPr>
                <p:cNvPr id="123" name="楕円 122">
                  <a:extLst>
                    <a:ext uri="{FF2B5EF4-FFF2-40B4-BE49-F238E27FC236}">
                      <a16:creationId xmlns:a16="http://schemas.microsoft.com/office/drawing/2014/main" id="{BCC44BCE-4BDC-4B0F-A8A9-0ACCF69E1BD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05AB8038-5966-4C66-89C8-BE076CBBA35A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/>
                    <a:t>24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C2E3D4DA-3B3B-4B53-9192-09785090ECE2}"/>
                  </a:ext>
                </a:extLst>
              </p:cNvPr>
              <p:cNvGrpSpPr/>
              <p:nvPr/>
            </p:nvGrpSpPr>
            <p:grpSpPr>
              <a:xfrm>
                <a:off x="11537740" y="2456676"/>
                <a:ext cx="485522" cy="400110"/>
                <a:chOff x="11602476" y="2456676"/>
                <a:chExt cx="485522" cy="400110"/>
              </a:xfrm>
            </p:grpSpPr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0A03E9D5-A836-42ED-B3BB-75111065B9E6}"/>
                    </a:ext>
                  </a:extLst>
                </p:cNvPr>
                <p:cNvSpPr/>
                <p:nvPr/>
              </p:nvSpPr>
              <p:spPr>
                <a:xfrm>
                  <a:off x="11691488" y="2483373"/>
                  <a:ext cx="307498" cy="3074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98E33C1C-F9D4-42D8-A151-249DEE0E75BD}"/>
                    </a:ext>
                  </a:extLst>
                </p:cNvPr>
                <p:cNvSpPr txBox="1"/>
                <p:nvPr/>
              </p:nvSpPr>
              <p:spPr>
                <a:xfrm>
                  <a:off x="11602476" y="2456676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/>
                    <a:t>23</a:t>
                  </a:r>
                  <a:endParaRPr lang="ja-JP" altLang="en-US" sz="2000" b="1" dirty="0"/>
                </a:p>
              </p:txBody>
            </p:sp>
          </p:grp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8282676-BDF4-4968-9558-E0455627E032}"/>
                </a:ext>
              </a:extLst>
            </p:cNvPr>
            <p:cNvGrpSpPr/>
            <p:nvPr/>
          </p:nvGrpSpPr>
          <p:grpSpPr>
            <a:xfrm>
              <a:off x="5526721" y="911950"/>
              <a:ext cx="882032" cy="402502"/>
              <a:chOff x="5526721" y="911950"/>
              <a:chExt cx="882032" cy="402502"/>
            </a:xfrm>
          </p:grpSpPr>
          <p:grpSp>
            <p:nvGrpSpPr>
              <p:cNvPr id="152" name="グループ化 151">
                <a:extLst>
                  <a:ext uri="{FF2B5EF4-FFF2-40B4-BE49-F238E27FC236}">
                    <a16:creationId xmlns:a16="http://schemas.microsoft.com/office/drawing/2014/main" id="{ECBE94F4-C612-4754-9D17-EEE98C132200}"/>
                  </a:ext>
                </a:extLst>
              </p:cNvPr>
              <p:cNvGrpSpPr/>
              <p:nvPr/>
            </p:nvGrpSpPr>
            <p:grpSpPr>
              <a:xfrm>
                <a:off x="5923231" y="914342"/>
                <a:ext cx="485522" cy="400110"/>
                <a:chOff x="6011678" y="899832"/>
                <a:chExt cx="485522" cy="400110"/>
              </a:xfrm>
            </p:grpSpPr>
            <p:sp>
              <p:nvSpPr>
                <p:cNvPr id="153" name="楕円 152">
                  <a:extLst>
                    <a:ext uri="{FF2B5EF4-FFF2-40B4-BE49-F238E27FC236}">
                      <a16:creationId xmlns:a16="http://schemas.microsoft.com/office/drawing/2014/main" id="{54B1A073-ECE6-4ED9-A4B0-499894BDCA4D}"/>
                    </a:ext>
                  </a:extLst>
                </p:cNvPr>
                <p:cNvSpPr/>
                <p:nvPr/>
              </p:nvSpPr>
              <p:spPr>
                <a:xfrm>
                  <a:off x="6100690" y="926529"/>
                  <a:ext cx="307498" cy="3074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1E2D15DA-BF88-4AEE-BAA0-A36CD6C9C11B}"/>
                    </a:ext>
                  </a:extLst>
                </p:cNvPr>
                <p:cNvSpPr txBox="1"/>
                <p:nvPr/>
              </p:nvSpPr>
              <p:spPr>
                <a:xfrm>
                  <a:off x="6011678" y="89983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8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83255B28-BCFC-4BC2-8C92-2FAD99312E60}"/>
                  </a:ext>
                </a:extLst>
              </p:cNvPr>
              <p:cNvGrpSpPr/>
              <p:nvPr/>
            </p:nvGrpSpPr>
            <p:grpSpPr>
              <a:xfrm>
                <a:off x="5526721" y="911950"/>
                <a:ext cx="485522" cy="400110"/>
                <a:chOff x="5570020" y="1135367"/>
                <a:chExt cx="485522" cy="400110"/>
              </a:xfrm>
            </p:grpSpPr>
            <p:sp>
              <p:nvSpPr>
                <p:cNvPr id="156" name="楕円 155">
                  <a:extLst>
                    <a:ext uri="{FF2B5EF4-FFF2-40B4-BE49-F238E27FC236}">
                      <a16:creationId xmlns:a16="http://schemas.microsoft.com/office/drawing/2014/main" id="{C577D20D-0928-48A4-8B2E-FB7CEC931B00}"/>
                    </a:ext>
                  </a:extLst>
                </p:cNvPr>
                <p:cNvSpPr/>
                <p:nvPr/>
              </p:nvSpPr>
              <p:spPr>
                <a:xfrm>
                  <a:off x="5659032" y="1162064"/>
                  <a:ext cx="307498" cy="3074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157" name="テキスト ボックス 156">
                  <a:extLst>
                    <a:ext uri="{FF2B5EF4-FFF2-40B4-BE49-F238E27FC236}">
                      <a16:creationId xmlns:a16="http://schemas.microsoft.com/office/drawing/2014/main" id="{ED0E34EC-8635-4821-BCAA-B938D2B43C18}"/>
                    </a:ext>
                  </a:extLst>
                </p:cNvPr>
                <p:cNvSpPr txBox="1"/>
                <p:nvPr/>
              </p:nvSpPr>
              <p:spPr>
                <a:xfrm>
                  <a:off x="5570020" y="1135367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9</a:t>
                  </a:r>
                  <a:endParaRPr lang="ja-JP" altLang="en-US" sz="2000" b="1" dirty="0"/>
                </a:p>
              </p:txBody>
            </p:sp>
          </p:grpSp>
        </p:grpSp>
        <p:grpSp>
          <p:nvGrpSpPr>
            <p:cNvPr id="235" name="グループ化 234">
              <a:extLst>
                <a:ext uri="{FF2B5EF4-FFF2-40B4-BE49-F238E27FC236}">
                  <a16:creationId xmlns:a16="http://schemas.microsoft.com/office/drawing/2014/main" id="{2975477A-7832-443E-9AEC-0F688795FF85}"/>
                </a:ext>
              </a:extLst>
            </p:cNvPr>
            <p:cNvGrpSpPr/>
            <p:nvPr/>
          </p:nvGrpSpPr>
          <p:grpSpPr>
            <a:xfrm>
              <a:off x="4435537" y="1860320"/>
              <a:ext cx="3276181" cy="408075"/>
              <a:chOff x="4361818" y="1657947"/>
              <a:chExt cx="3276181" cy="408075"/>
            </a:xfrm>
          </p:grpSpPr>
          <p:grpSp>
            <p:nvGrpSpPr>
              <p:cNvPr id="236" name="グループ化 235">
                <a:extLst>
                  <a:ext uri="{FF2B5EF4-FFF2-40B4-BE49-F238E27FC236}">
                    <a16:creationId xmlns:a16="http://schemas.microsoft.com/office/drawing/2014/main" id="{51054FCB-D816-4137-BB81-5CA92C9F7D99}"/>
                  </a:ext>
                </a:extLst>
              </p:cNvPr>
              <p:cNvGrpSpPr/>
              <p:nvPr/>
            </p:nvGrpSpPr>
            <p:grpSpPr>
              <a:xfrm>
                <a:off x="6755967" y="1657947"/>
                <a:ext cx="485522" cy="400110"/>
                <a:chOff x="8431901" y="1996312"/>
                <a:chExt cx="485522" cy="400110"/>
              </a:xfrm>
            </p:grpSpPr>
            <p:sp>
              <p:nvSpPr>
                <p:cNvPr id="258" name="楕円 257">
                  <a:extLst>
                    <a:ext uri="{FF2B5EF4-FFF2-40B4-BE49-F238E27FC236}">
                      <a16:creationId xmlns:a16="http://schemas.microsoft.com/office/drawing/2014/main" id="{93EFD746-6CFF-44A1-A35A-1F3B3FAE8CDF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59" name="テキスト ボックス 258">
                  <a:extLst>
                    <a:ext uri="{FF2B5EF4-FFF2-40B4-BE49-F238E27FC236}">
                      <a16:creationId xmlns:a16="http://schemas.microsoft.com/office/drawing/2014/main" id="{D628FB2B-7B6A-4712-8C4F-035FB1E0DBD9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8BBA93BD-914B-4061-B8EF-2F1DBD2F8913}"/>
                  </a:ext>
                </a:extLst>
              </p:cNvPr>
              <p:cNvGrpSpPr/>
              <p:nvPr/>
            </p:nvGrpSpPr>
            <p:grpSpPr>
              <a:xfrm>
                <a:off x="7152477" y="1657947"/>
                <a:ext cx="485522" cy="400110"/>
                <a:chOff x="7120533" y="1684815"/>
                <a:chExt cx="485522" cy="400110"/>
              </a:xfrm>
            </p:grpSpPr>
            <p:sp>
              <p:nvSpPr>
                <p:cNvPr id="256" name="楕円 255">
                  <a:extLst>
                    <a:ext uri="{FF2B5EF4-FFF2-40B4-BE49-F238E27FC236}">
                      <a16:creationId xmlns:a16="http://schemas.microsoft.com/office/drawing/2014/main" id="{335ED781-715A-4A6F-BCD7-7297240305D2}"/>
                    </a:ext>
                  </a:extLst>
                </p:cNvPr>
                <p:cNvSpPr/>
                <p:nvPr/>
              </p:nvSpPr>
              <p:spPr>
                <a:xfrm>
                  <a:off x="7209545" y="1711512"/>
                  <a:ext cx="307498" cy="3074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57" name="テキスト ボックス 256">
                  <a:extLst>
                    <a:ext uri="{FF2B5EF4-FFF2-40B4-BE49-F238E27FC236}">
                      <a16:creationId xmlns:a16="http://schemas.microsoft.com/office/drawing/2014/main" id="{3E4F90A3-832A-4B36-B784-9F80CB00E257}"/>
                    </a:ext>
                  </a:extLst>
                </p:cNvPr>
                <p:cNvSpPr txBox="1"/>
                <p:nvPr/>
              </p:nvSpPr>
              <p:spPr>
                <a:xfrm>
                  <a:off x="7120533" y="1684815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0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38" name="グループ化 237">
                <a:extLst>
                  <a:ext uri="{FF2B5EF4-FFF2-40B4-BE49-F238E27FC236}">
                    <a16:creationId xmlns:a16="http://schemas.microsoft.com/office/drawing/2014/main" id="{FA2F1640-3FC3-407C-89BE-2145E56A6231}"/>
                  </a:ext>
                </a:extLst>
              </p:cNvPr>
              <p:cNvGrpSpPr/>
              <p:nvPr/>
            </p:nvGrpSpPr>
            <p:grpSpPr>
              <a:xfrm>
                <a:off x="4361818" y="1665912"/>
                <a:ext cx="485522" cy="400110"/>
                <a:chOff x="2139974" y="4340474"/>
                <a:chExt cx="485522" cy="400110"/>
              </a:xfrm>
            </p:grpSpPr>
            <p:sp>
              <p:nvSpPr>
                <p:cNvPr id="254" name="楕円 253">
                  <a:extLst>
                    <a:ext uri="{FF2B5EF4-FFF2-40B4-BE49-F238E27FC236}">
                      <a16:creationId xmlns:a16="http://schemas.microsoft.com/office/drawing/2014/main" id="{079B1797-8E4D-49C7-9B0A-409202D18248}"/>
                    </a:ext>
                  </a:extLst>
                </p:cNvPr>
                <p:cNvSpPr/>
                <p:nvPr/>
              </p:nvSpPr>
              <p:spPr>
                <a:xfrm>
                  <a:off x="2228986" y="4367171"/>
                  <a:ext cx="307498" cy="3074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55" name="テキスト ボックス 254">
                  <a:extLst>
                    <a:ext uri="{FF2B5EF4-FFF2-40B4-BE49-F238E27FC236}">
                      <a16:creationId xmlns:a16="http://schemas.microsoft.com/office/drawing/2014/main" id="{65E43753-491E-47A7-8B15-9D8F26335452}"/>
                    </a:ext>
                  </a:extLst>
                </p:cNvPr>
                <p:cNvSpPr txBox="1"/>
                <p:nvPr/>
              </p:nvSpPr>
              <p:spPr>
                <a:xfrm>
                  <a:off x="2139974" y="4340474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7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39" name="グループ化 238">
                <a:extLst>
                  <a:ext uri="{FF2B5EF4-FFF2-40B4-BE49-F238E27FC236}">
                    <a16:creationId xmlns:a16="http://schemas.microsoft.com/office/drawing/2014/main" id="{40BFCCD1-DB93-457B-B8E0-BE1E6B968813}"/>
                  </a:ext>
                </a:extLst>
              </p:cNvPr>
              <p:cNvGrpSpPr/>
              <p:nvPr/>
            </p:nvGrpSpPr>
            <p:grpSpPr>
              <a:xfrm>
                <a:off x="6359457" y="1657947"/>
                <a:ext cx="485522" cy="400110"/>
                <a:chOff x="8431901" y="1996312"/>
                <a:chExt cx="485522" cy="400110"/>
              </a:xfrm>
            </p:grpSpPr>
            <p:sp>
              <p:nvSpPr>
                <p:cNvPr id="252" name="楕円 251">
                  <a:extLst>
                    <a:ext uri="{FF2B5EF4-FFF2-40B4-BE49-F238E27FC236}">
                      <a16:creationId xmlns:a16="http://schemas.microsoft.com/office/drawing/2014/main" id="{D2FB6B37-2F02-4BBE-A261-97554D548338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53" name="テキスト ボックス 252">
                  <a:extLst>
                    <a:ext uri="{FF2B5EF4-FFF2-40B4-BE49-F238E27FC236}">
                      <a16:creationId xmlns:a16="http://schemas.microsoft.com/office/drawing/2014/main" id="{4AB861A0-317B-4C20-87A0-17D376EE3505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2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40" name="グループ化 239">
                <a:extLst>
                  <a:ext uri="{FF2B5EF4-FFF2-40B4-BE49-F238E27FC236}">
                    <a16:creationId xmlns:a16="http://schemas.microsoft.com/office/drawing/2014/main" id="{235249BC-9446-4808-8D40-37E501438BC7}"/>
                  </a:ext>
                </a:extLst>
              </p:cNvPr>
              <p:cNvGrpSpPr/>
              <p:nvPr/>
            </p:nvGrpSpPr>
            <p:grpSpPr>
              <a:xfrm>
                <a:off x="5162963" y="1657947"/>
                <a:ext cx="485522" cy="400110"/>
                <a:chOff x="8431901" y="1996312"/>
                <a:chExt cx="485522" cy="400110"/>
              </a:xfrm>
            </p:grpSpPr>
            <p:sp>
              <p:nvSpPr>
                <p:cNvPr id="250" name="楕円 249">
                  <a:extLst>
                    <a:ext uri="{FF2B5EF4-FFF2-40B4-BE49-F238E27FC236}">
                      <a16:creationId xmlns:a16="http://schemas.microsoft.com/office/drawing/2014/main" id="{AD3016E4-F2DF-45A0-8880-F1036140F72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51" name="テキスト ボックス 250">
                  <a:extLst>
                    <a:ext uri="{FF2B5EF4-FFF2-40B4-BE49-F238E27FC236}">
                      <a16:creationId xmlns:a16="http://schemas.microsoft.com/office/drawing/2014/main" id="{8C346E59-71CB-4A45-B106-0F0E01679D60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5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41" name="グループ化 240">
                <a:extLst>
                  <a:ext uri="{FF2B5EF4-FFF2-40B4-BE49-F238E27FC236}">
                    <a16:creationId xmlns:a16="http://schemas.microsoft.com/office/drawing/2014/main" id="{3576581E-7CDE-4013-8768-5B4083EC8A9D}"/>
                  </a:ext>
                </a:extLst>
              </p:cNvPr>
              <p:cNvGrpSpPr/>
              <p:nvPr/>
            </p:nvGrpSpPr>
            <p:grpSpPr>
              <a:xfrm>
                <a:off x="4762971" y="1657947"/>
                <a:ext cx="485522" cy="400110"/>
                <a:chOff x="8431901" y="1996312"/>
                <a:chExt cx="485522" cy="400110"/>
              </a:xfrm>
            </p:grpSpPr>
            <p:sp>
              <p:nvSpPr>
                <p:cNvPr id="248" name="楕円 247">
                  <a:extLst>
                    <a:ext uri="{FF2B5EF4-FFF2-40B4-BE49-F238E27FC236}">
                      <a16:creationId xmlns:a16="http://schemas.microsoft.com/office/drawing/2014/main" id="{9F891083-D8BC-4A59-B4E6-AF4983B4D9F0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0A47831A-B454-4EB7-8F4A-CF3A5BFC4A68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6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ACF72E5D-A000-426D-BE51-972432F51F68}"/>
                  </a:ext>
                </a:extLst>
              </p:cNvPr>
              <p:cNvGrpSpPr/>
              <p:nvPr/>
            </p:nvGrpSpPr>
            <p:grpSpPr>
              <a:xfrm>
                <a:off x="5962947" y="1657947"/>
                <a:ext cx="485522" cy="400110"/>
                <a:chOff x="8431901" y="1996312"/>
                <a:chExt cx="485522" cy="400110"/>
              </a:xfrm>
            </p:grpSpPr>
            <p:sp>
              <p:nvSpPr>
                <p:cNvPr id="246" name="楕円 245">
                  <a:extLst>
                    <a:ext uri="{FF2B5EF4-FFF2-40B4-BE49-F238E27FC236}">
                      <a16:creationId xmlns:a16="http://schemas.microsoft.com/office/drawing/2014/main" id="{F365B44C-E842-4357-9107-492B58E77F0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47" name="テキスト ボックス 246">
                  <a:extLst>
                    <a:ext uri="{FF2B5EF4-FFF2-40B4-BE49-F238E27FC236}">
                      <a16:creationId xmlns:a16="http://schemas.microsoft.com/office/drawing/2014/main" id="{23295626-D84B-48AF-B056-638F75120265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3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43" name="グループ化 242">
                <a:extLst>
                  <a:ext uri="{FF2B5EF4-FFF2-40B4-BE49-F238E27FC236}">
                    <a16:creationId xmlns:a16="http://schemas.microsoft.com/office/drawing/2014/main" id="{B9A3CFE4-E027-4798-B234-E4677C1E8DB5}"/>
                  </a:ext>
                </a:extLst>
              </p:cNvPr>
              <p:cNvGrpSpPr/>
              <p:nvPr/>
            </p:nvGrpSpPr>
            <p:grpSpPr>
              <a:xfrm>
                <a:off x="5561794" y="1657947"/>
                <a:ext cx="485522" cy="400110"/>
                <a:chOff x="8431901" y="1996312"/>
                <a:chExt cx="485522" cy="400110"/>
              </a:xfrm>
            </p:grpSpPr>
            <p:sp>
              <p:nvSpPr>
                <p:cNvPr id="244" name="楕円 243">
                  <a:extLst>
                    <a:ext uri="{FF2B5EF4-FFF2-40B4-BE49-F238E27FC236}">
                      <a16:creationId xmlns:a16="http://schemas.microsoft.com/office/drawing/2014/main" id="{A9FF70B4-622F-49FD-8050-0FD4FC253B80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45" name="テキスト ボックス 244">
                  <a:extLst>
                    <a:ext uri="{FF2B5EF4-FFF2-40B4-BE49-F238E27FC236}">
                      <a16:creationId xmlns:a16="http://schemas.microsoft.com/office/drawing/2014/main" id="{AB6180CB-E66A-488D-B95D-6D315515A78B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4</a:t>
                  </a:r>
                  <a:endParaRPr lang="ja-JP" altLang="en-US" sz="2000" b="1" dirty="0"/>
                </a:p>
              </p:txBody>
            </p:sp>
          </p:grpSp>
        </p:grpSp>
        <p:grpSp>
          <p:nvGrpSpPr>
            <p:cNvPr id="260" name="グループ化 259">
              <a:extLst>
                <a:ext uri="{FF2B5EF4-FFF2-40B4-BE49-F238E27FC236}">
                  <a16:creationId xmlns:a16="http://schemas.microsoft.com/office/drawing/2014/main" id="{5F4BBC8B-DF18-43A1-B966-06776BCAA0C2}"/>
                </a:ext>
              </a:extLst>
            </p:cNvPr>
            <p:cNvGrpSpPr/>
            <p:nvPr/>
          </p:nvGrpSpPr>
          <p:grpSpPr>
            <a:xfrm>
              <a:off x="8526493" y="1855081"/>
              <a:ext cx="3273892" cy="408202"/>
              <a:chOff x="4364107" y="2121884"/>
              <a:chExt cx="3273892" cy="408202"/>
            </a:xfrm>
          </p:grpSpPr>
          <p:grpSp>
            <p:nvGrpSpPr>
              <p:cNvPr id="261" name="グループ化 260">
                <a:extLst>
                  <a:ext uri="{FF2B5EF4-FFF2-40B4-BE49-F238E27FC236}">
                    <a16:creationId xmlns:a16="http://schemas.microsoft.com/office/drawing/2014/main" id="{DA9A6EC1-8C32-4AE8-903B-28FFB09E6B0E}"/>
                  </a:ext>
                </a:extLst>
              </p:cNvPr>
              <p:cNvGrpSpPr/>
              <p:nvPr/>
            </p:nvGrpSpPr>
            <p:grpSpPr>
              <a:xfrm>
                <a:off x="7152477" y="2121884"/>
                <a:ext cx="485522" cy="400110"/>
                <a:chOff x="11012795" y="1819552"/>
                <a:chExt cx="485522" cy="400110"/>
              </a:xfrm>
            </p:grpSpPr>
            <p:sp>
              <p:nvSpPr>
                <p:cNvPr id="283" name="楕円 282">
                  <a:extLst>
                    <a:ext uri="{FF2B5EF4-FFF2-40B4-BE49-F238E27FC236}">
                      <a16:creationId xmlns:a16="http://schemas.microsoft.com/office/drawing/2014/main" id="{0F4133AE-4EBB-45EC-A08E-2F1B66994594}"/>
                    </a:ext>
                  </a:extLst>
                </p:cNvPr>
                <p:cNvSpPr/>
                <p:nvPr/>
              </p:nvSpPr>
              <p:spPr>
                <a:xfrm>
                  <a:off x="11101807" y="1846249"/>
                  <a:ext cx="307498" cy="3074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84" name="テキスト ボックス 283">
                  <a:extLst>
                    <a:ext uri="{FF2B5EF4-FFF2-40B4-BE49-F238E27FC236}">
                      <a16:creationId xmlns:a16="http://schemas.microsoft.com/office/drawing/2014/main" id="{B33E842F-193B-4F52-BD1F-C7227E41C5A1}"/>
                    </a:ext>
                  </a:extLst>
                </p:cNvPr>
                <p:cNvSpPr txBox="1"/>
                <p:nvPr/>
              </p:nvSpPr>
              <p:spPr>
                <a:xfrm>
                  <a:off x="11012795" y="181955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17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62" name="グループ化 261">
                <a:extLst>
                  <a:ext uri="{FF2B5EF4-FFF2-40B4-BE49-F238E27FC236}">
                    <a16:creationId xmlns:a16="http://schemas.microsoft.com/office/drawing/2014/main" id="{082D70D2-6C6A-46CB-912F-39B3E15BF117}"/>
                  </a:ext>
                </a:extLst>
              </p:cNvPr>
              <p:cNvGrpSpPr/>
              <p:nvPr/>
            </p:nvGrpSpPr>
            <p:grpSpPr>
              <a:xfrm>
                <a:off x="4767581" y="2121884"/>
                <a:ext cx="485522" cy="400110"/>
                <a:chOff x="8431901" y="1996312"/>
                <a:chExt cx="485522" cy="400110"/>
              </a:xfrm>
            </p:grpSpPr>
            <p:sp>
              <p:nvSpPr>
                <p:cNvPr id="281" name="楕円 280">
                  <a:extLst>
                    <a:ext uri="{FF2B5EF4-FFF2-40B4-BE49-F238E27FC236}">
                      <a16:creationId xmlns:a16="http://schemas.microsoft.com/office/drawing/2014/main" id="{36422BA5-C7A6-428A-BF87-DB4735372B3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82" name="テキスト ボックス 281">
                  <a:extLst>
                    <a:ext uri="{FF2B5EF4-FFF2-40B4-BE49-F238E27FC236}">
                      <a16:creationId xmlns:a16="http://schemas.microsoft.com/office/drawing/2014/main" id="{CE56D27B-E183-4E05-BAC4-D1B72BB6816B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11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63" name="グループ化 262">
                <a:extLst>
                  <a:ext uri="{FF2B5EF4-FFF2-40B4-BE49-F238E27FC236}">
                    <a16:creationId xmlns:a16="http://schemas.microsoft.com/office/drawing/2014/main" id="{A736823B-FD3F-4CB1-B298-FC65964651D3}"/>
                  </a:ext>
                </a:extLst>
              </p:cNvPr>
              <p:cNvGrpSpPr/>
              <p:nvPr/>
            </p:nvGrpSpPr>
            <p:grpSpPr>
              <a:xfrm>
                <a:off x="4364107" y="2129976"/>
                <a:ext cx="485522" cy="400110"/>
                <a:chOff x="3869626" y="2121235"/>
                <a:chExt cx="485522" cy="400110"/>
              </a:xfrm>
            </p:grpSpPr>
            <p:sp>
              <p:nvSpPr>
                <p:cNvPr id="279" name="楕円 278">
                  <a:extLst>
                    <a:ext uri="{FF2B5EF4-FFF2-40B4-BE49-F238E27FC236}">
                      <a16:creationId xmlns:a16="http://schemas.microsoft.com/office/drawing/2014/main" id="{2BAC83DE-D180-4B00-9FAA-F9DF68D29515}"/>
                    </a:ext>
                  </a:extLst>
                </p:cNvPr>
                <p:cNvSpPr/>
                <p:nvPr/>
              </p:nvSpPr>
              <p:spPr>
                <a:xfrm>
                  <a:off x="3958638" y="2147932"/>
                  <a:ext cx="307498" cy="3074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0FC0D123-12E7-4277-8F91-1E63359865DA}"/>
                    </a:ext>
                  </a:extLst>
                </p:cNvPr>
                <p:cNvSpPr txBox="1"/>
                <p:nvPr/>
              </p:nvSpPr>
              <p:spPr>
                <a:xfrm>
                  <a:off x="3869626" y="2121235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10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64" name="グループ化 263">
                <a:extLst>
                  <a:ext uri="{FF2B5EF4-FFF2-40B4-BE49-F238E27FC236}">
                    <a16:creationId xmlns:a16="http://schemas.microsoft.com/office/drawing/2014/main" id="{F43F14E8-88F4-4BF0-8FF1-CE8C579F4C77}"/>
                  </a:ext>
                </a:extLst>
              </p:cNvPr>
              <p:cNvGrpSpPr/>
              <p:nvPr/>
            </p:nvGrpSpPr>
            <p:grpSpPr>
              <a:xfrm>
                <a:off x="5162963" y="2126906"/>
                <a:ext cx="485522" cy="400110"/>
                <a:chOff x="8431901" y="1996312"/>
                <a:chExt cx="485522" cy="400110"/>
              </a:xfrm>
            </p:grpSpPr>
            <p:sp>
              <p:nvSpPr>
                <p:cNvPr id="277" name="楕円 276">
                  <a:extLst>
                    <a:ext uri="{FF2B5EF4-FFF2-40B4-BE49-F238E27FC236}">
                      <a16:creationId xmlns:a16="http://schemas.microsoft.com/office/drawing/2014/main" id="{23B3BF8A-606D-4056-8DA8-A0CE9B317455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4FACC60B-9052-4C3C-BC07-4747DC80E0F3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12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65" name="グループ化 264">
                <a:extLst>
                  <a:ext uri="{FF2B5EF4-FFF2-40B4-BE49-F238E27FC236}">
                    <a16:creationId xmlns:a16="http://schemas.microsoft.com/office/drawing/2014/main" id="{FC209B75-EB9E-4066-94EC-3791E6FF3B55}"/>
                  </a:ext>
                </a:extLst>
              </p:cNvPr>
              <p:cNvGrpSpPr/>
              <p:nvPr/>
            </p:nvGrpSpPr>
            <p:grpSpPr>
              <a:xfrm>
                <a:off x="6359457" y="2125214"/>
                <a:ext cx="485522" cy="400110"/>
                <a:chOff x="8431901" y="1996312"/>
                <a:chExt cx="485522" cy="400110"/>
              </a:xfrm>
            </p:grpSpPr>
            <p:sp>
              <p:nvSpPr>
                <p:cNvPr id="275" name="楕円 274">
                  <a:extLst>
                    <a:ext uri="{FF2B5EF4-FFF2-40B4-BE49-F238E27FC236}">
                      <a16:creationId xmlns:a16="http://schemas.microsoft.com/office/drawing/2014/main" id="{17A4E7C5-3200-45A2-ACB9-9C05C860BE8E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76" name="テキスト ボックス 275">
                  <a:extLst>
                    <a:ext uri="{FF2B5EF4-FFF2-40B4-BE49-F238E27FC236}">
                      <a16:creationId xmlns:a16="http://schemas.microsoft.com/office/drawing/2014/main" id="{D3BC7657-BB78-43B2-84F5-A4ED75A3C35D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15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66" name="グループ化 265">
                <a:extLst>
                  <a:ext uri="{FF2B5EF4-FFF2-40B4-BE49-F238E27FC236}">
                    <a16:creationId xmlns:a16="http://schemas.microsoft.com/office/drawing/2014/main" id="{0BAF90A7-91DF-4DFC-9CD7-71ACD5501405}"/>
                  </a:ext>
                </a:extLst>
              </p:cNvPr>
              <p:cNvGrpSpPr/>
              <p:nvPr/>
            </p:nvGrpSpPr>
            <p:grpSpPr>
              <a:xfrm>
                <a:off x="6755967" y="2121884"/>
                <a:ext cx="485522" cy="400110"/>
                <a:chOff x="8431901" y="1996312"/>
                <a:chExt cx="485522" cy="400110"/>
              </a:xfrm>
            </p:grpSpPr>
            <p:sp>
              <p:nvSpPr>
                <p:cNvPr id="273" name="楕円 272">
                  <a:extLst>
                    <a:ext uri="{FF2B5EF4-FFF2-40B4-BE49-F238E27FC236}">
                      <a16:creationId xmlns:a16="http://schemas.microsoft.com/office/drawing/2014/main" id="{FEB928C8-0FFE-4260-A5C0-46AD8AF89DCD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74" name="テキスト ボックス 273">
                  <a:extLst>
                    <a:ext uri="{FF2B5EF4-FFF2-40B4-BE49-F238E27FC236}">
                      <a16:creationId xmlns:a16="http://schemas.microsoft.com/office/drawing/2014/main" id="{EB95B457-EC45-478F-9B6D-54E673928B2F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16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67" name="グループ化 266">
                <a:extLst>
                  <a:ext uri="{FF2B5EF4-FFF2-40B4-BE49-F238E27FC236}">
                    <a16:creationId xmlns:a16="http://schemas.microsoft.com/office/drawing/2014/main" id="{71713D4A-DB84-466A-8E49-79E99B1BEA8A}"/>
                  </a:ext>
                </a:extLst>
              </p:cNvPr>
              <p:cNvGrpSpPr/>
              <p:nvPr/>
            </p:nvGrpSpPr>
            <p:grpSpPr>
              <a:xfrm>
                <a:off x="5559473" y="2126148"/>
                <a:ext cx="485522" cy="400110"/>
                <a:chOff x="8431901" y="1996312"/>
                <a:chExt cx="485522" cy="400110"/>
              </a:xfrm>
            </p:grpSpPr>
            <p:sp>
              <p:nvSpPr>
                <p:cNvPr id="271" name="楕円 270">
                  <a:extLst>
                    <a:ext uri="{FF2B5EF4-FFF2-40B4-BE49-F238E27FC236}">
                      <a16:creationId xmlns:a16="http://schemas.microsoft.com/office/drawing/2014/main" id="{85F8500A-2934-4B2A-8089-A44B31B8007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FF5DC6DE-C0B3-4E20-96E3-9F8F6F71DEF5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13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68" name="グループ化 267">
                <a:extLst>
                  <a:ext uri="{FF2B5EF4-FFF2-40B4-BE49-F238E27FC236}">
                    <a16:creationId xmlns:a16="http://schemas.microsoft.com/office/drawing/2014/main" id="{B92C5481-F678-4208-8CE1-B24D66F2B091}"/>
                  </a:ext>
                </a:extLst>
              </p:cNvPr>
              <p:cNvGrpSpPr/>
              <p:nvPr/>
            </p:nvGrpSpPr>
            <p:grpSpPr>
              <a:xfrm>
                <a:off x="5962947" y="2126906"/>
                <a:ext cx="485522" cy="400110"/>
                <a:chOff x="8431901" y="1996312"/>
                <a:chExt cx="485522" cy="400110"/>
              </a:xfrm>
            </p:grpSpPr>
            <p:sp>
              <p:nvSpPr>
                <p:cNvPr id="269" name="楕円 268">
                  <a:extLst>
                    <a:ext uri="{FF2B5EF4-FFF2-40B4-BE49-F238E27FC236}">
                      <a16:creationId xmlns:a16="http://schemas.microsoft.com/office/drawing/2014/main" id="{78CB5615-1F93-4D33-8E52-0B28E2FDEDB5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70" name="テキスト ボックス 269">
                  <a:extLst>
                    <a:ext uri="{FF2B5EF4-FFF2-40B4-BE49-F238E27FC236}">
                      <a16:creationId xmlns:a16="http://schemas.microsoft.com/office/drawing/2014/main" id="{8EF23898-4A67-4482-8EFF-DAB8807CDE81}"/>
                    </a:ext>
                  </a:extLst>
                </p:cNvPr>
                <p:cNvSpPr txBox="1"/>
                <p:nvPr/>
              </p:nvSpPr>
              <p:spPr>
                <a:xfrm>
                  <a:off x="8431901" y="1996312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14</a:t>
                  </a:r>
                  <a:endParaRPr lang="ja-JP" altLang="en-US" sz="2000" b="1" dirty="0"/>
                </a:p>
              </p:txBody>
            </p:sp>
          </p:grpSp>
        </p:grpSp>
        <p:grpSp>
          <p:nvGrpSpPr>
            <p:cNvPr id="292" name="グループ化 291">
              <a:extLst>
                <a:ext uri="{FF2B5EF4-FFF2-40B4-BE49-F238E27FC236}">
                  <a16:creationId xmlns:a16="http://schemas.microsoft.com/office/drawing/2014/main" id="{E13A8257-55AE-4A8B-876E-60161AA3708A}"/>
                </a:ext>
              </a:extLst>
            </p:cNvPr>
            <p:cNvGrpSpPr/>
            <p:nvPr/>
          </p:nvGrpSpPr>
          <p:grpSpPr>
            <a:xfrm>
              <a:off x="9839757" y="908606"/>
              <a:ext cx="882032" cy="403118"/>
              <a:chOff x="5526721" y="601110"/>
              <a:chExt cx="882032" cy="403118"/>
            </a:xfrm>
          </p:grpSpPr>
          <p:grpSp>
            <p:nvGrpSpPr>
              <p:cNvPr id="293" name="グループ化 292">
                <a:extLst>
                  <a:ext uri="{FF2B5EF4-FFF2-40B4-BE49-F238E27FC236}">
                    <a16:creationId xmlns:a16="http://schemas.microsoft.com/office/drawing/2014/main" id="{38C303B7-A917-40CC-B543-0C040F8D0C26}"/>
                  </a:ext>
                </a:extLst>
              </p:cNvPr>
              <p:cNvGrpSpPr/>
              <p:nvPr/>
            </p:nvGrpSpPr>
            <p:grpSpPr>
              <a:xfrm>
                <a:off x="5526721" y="604118"/>
                <a:ext cx="485522" cy="400110"/>
                <a:chOff x="5526721" y="604118"/>
                <a:chExt cx="485522" cy="400110"/>
              </a:xfrm>
            </p:grpSpPr>
            <p:sp>
              <p:nvSpPr>
                <p:cNvPr id="297" name="楕円 296">
                  <a:extLst>
                    <a:ext uri="{FF2B5EF4-FFF2-40B4-BE49-F238E27FC236}">
                      <a16:creationId xmlns:a16="http://schemas.microsoft.com/office/drawing/2014/main" id="{CA38205F-5B86-4902-A98C-849F92C55848}"/>
                    </a:ext>
                  </a:extLst>
                </p:cNvPr>
                <p:cNvSpPr/>
                <p:nvPr/>
              </p:nvSpPr>
              <p:spPr>
                <a:xfrm>
                  <a:off x="5615733" y="630815"/>
                  <a:ext cx="307498" cy="3074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98" name="テキスト ボックス 297">
                  <a:extLst>
                    <a:ext uri="{FF2B5EF4-FFF2-40B4-BE49-F238E27FC236}">
                      <a16:creationId xmlns:a16="http://schemas.microsoft.com/office/drawing/2014/main" id="{30C917B0-8E7E-457A-AAAF-F587ED2999E6}"/>
                    </a:ext>
                  </a:extLst>
                </p:cNvPr>
                <p:cNvSpPr txBox="1"/>
                <p:nvPr/>
              </p:nvSpPr>
              <p:spPr>
                <a:xfrm>
                  <a:off x="5526721" y="604118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18</a:t>
                  </a:r>
                  <a:endParaRPr lang="ja-JP" altLang="en-US" sz="2000" b="1" dirty="0"/>
                </a:p>
              </p:txBody>
            </p:sp>
          </p:grpSp>
          <p:grpSp>
            <p:nvGrpSpPr>
              <p:cNvPr id="294" name="グループ化 293">
                <a:extLst>
                  <a:ext uri="{FF2B5EF4-FFF2-40B4-BE49-F238E27FC236}">
                    <a16:creationId xmlns:a16="http://schemas.microsoft.com/office/drawing/2014/main" id="{C3D85076-2068-4E1C-974C-6D4FEC71FA9E}"/>
                  </a:ext>
                </a:extLst>
              </p:cNvPr>
              <p:cNvGrpSpPr/>
              <p:nvPr/>
            </p:nvGrpSpPr>
            <p:grpSpPr>
              <a:xfrm>
                <a:off x="5923231" y="601110"/>
                <a:ext cx="485522" cy="400110"/>
                <a:chOff x="5923231" y="601110"/>
                <a:chExt cx="485522" cy="400110"/>
              </a:xfrm>
            </p:grpSpPr>
            <p:sp>
              <p:nvSpPr>
                <p:cNvPr id="295" name="楕円 294">
                  <a:extLst>
                    <a:ext uri="{FF2B5EF4-FFF2-40B4-BE49-F238E27FC236}">
                      <a16:creationId xmlns:a16="http://schemas.microsoft.com/office/drawing/2014/main" id="{DE278F45-E302-40F4-B391-5995B44C58DB}"/>
                    </a:ext>
                  </a:extLst>
                </p:cNvPr>
                <p:cNvSpPr/>
                <p:nvPr/>
              </p:nvSpPr>
              <p:spPr>
                <a:xfrm>
                  <a:off x="6012243" y="627807"/>
                  <a:ext cx="307498" cy="3074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 b="1"/>
                </a:p>
              </p:txBody>
            </p:sp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DFAB9CC5-5F6D-4B4E-A20A-6FAE5FD6B2E4}"/>
                    </a:ext>
                  </a:extLst>
                </p:cNvPr>
                <p:cNvSpPr txBox="1"/>
                <p:nvPr/>
              </p:nvSpPr>
              <p:spPr>
                <a:xfrm>
                  <a:off x="5923231" y="601110"/>
                  <a:ext cx="485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000" b="1" dirty="0"/>
                    <a:t>19</a:t>
                  </a:r>
                  <a:endParaRPr lang="ja-JP" altLang="en-US" sz="2000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8582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1BB0A8-7259-4D4E-8C4B-7786490A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A05CA47F-FBA9-4A8D-8332-C8BA448961EA}"/>
              </a:ext>
            </a:extLst>
          </p:cNvPr>
          <p:cNvGrpSpPr/>
          <p:nvPr/>
        </p:nvGrpSpPr>
        <p:grpSpPr>
          <a:xfrm>
            <a:off x="1224187" y="1079484"/>
            <a:ext cx="9743626" cy="4206630"/>
            <a:chOff x="1224187" y="793734"/>
            <a:chExt cx="9743626" cy="4206630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2933BD09-05D9-4F7F-8A3C-21AF9752C1BA}"/>
                </a:ext>
              </a:extLst>
            </p:cNvPr>
            <p:cNvGrpSpPr/>
            <p:nvPr/>
          </p:nvGrpSpPr>
          <p:grpSpPr>
            <a:xfrm>
              <a:off x="1224187" y="793734"/>
              <a:ext cx="9743626" cy="2046166"/>
              <a:chOff x="215331" y="672312"/>
              <a:chExt cx="9743626" cy="2046166"/>
            </a:xfrm>
          </p:grpSpPr>
          <p:pic>
            <p:nvPicPr>
              <p:cNvPr id="39" name="図 38" descr="男性の顔&#10;&#10;自動的に生成された説明">
                <a:extLst>
                  <a:ext uri="{FF2B5EF4-FFF2-40B4-BE49-F238E27FC236}">
                    <a16:creationId xmlns:a16="http://schemas.microsoft.com/office/drawing/2014/main" id="{25929BB9-E674-4DC5-8AAE-B91F3FD3F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4350" y="672312"/>
                <a:ext cx="1694607" cy="1694607"/>
              </a:xfrm>
              <a:prstGeom prst="rect">
                <a:avLst/>
              </a:prstGeom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778DA50-92B0-4AF8-A62E-8FA3A24B7708}"/>
                  </a:ext>
                </a:extLst>
              </p:cNvPr>
              <p:cNvSpPr txBox="1"/>
              <p:nvPr/>
            </p:nvSpPr>
            <p:spPr>
              <a:xfrm>
                <a:off x="215332" y="2318368"/>
                <a:ext cx="1694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 A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" name="図 9" descr="口を開けている少年&#10;&#10;自動的に生成された説明">
                <a:extLst>
                  <a:ext uri="{FF2B5EF4-FFF2-40B4-BE49-F238E27FC236}">
                    <a16:creationId xmlns:a16="http://schemas.microsoft.com/office/drawing/2014/main" id="{FC7C1F64-1F5F-496C-BB86-34C84FD7D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331" y="672313"/>
                <a:ext cx="1694607" cy="1694607"/>
              </a:xfrm>
              <a:prstGeom prst="rect">
                <a:avLst/>
              </a:prstGeom>
            </p:spPr>
          </p:pic>
          <p:pic>
            <p:nvPicPr>
              <p:cNvPr id="12" name="図 11" descr="メガネをかけた男性の顔&#10;&#10;自動的に生成された説明">
                <a:extLst>
                  <a:ext uri="{FF2B5EF4-FFF2-40B4-BE49-F238E27FC236}">
                    <a16:creationId xmlns:a16="http://schemas.microsoft.com/office/drawing/2014/main" id="{6F9A13C3-79E7-4A0D-AB01-36594474E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7211" y="672313"/>
                <a:ext cx="1694607" cy="1694607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0B2EAC7-C9C2-4BEE-8F8C-5BB647D70CB0}"/>
                  </a:ext>
                </a:extLst>
              </p:cNvPr>
              <p:cNvSpPr/>
              <p:nvPr/>
            </p:nvSpPr>
            <p:spPr>
              <a:xfrm>
                <a:off x="2465927" y="1416034"/>
                <a:ext cx="1168621" cy="9427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CB486AE-5823-4E18-9B2E-20B0006E37EB}"/>
                  </a:ext>
                </a:extLst>
              </p:cNvPr>
              <p:cNvSpPr txBox="1"/>
              <p:nvPr/>
            </p:nvSpPr>
            <p:spPr>
              <a:xfrm>
                <a:off x="2202934" y="2318368"/>
                <a:ext cx="1694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 B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" name="図 15" descr="口を開けている少年&#10;&#10;自動的に生成された説明">
                <a:extLst>
                  <a:ext uri="{FF2B5EF4-FFF2-40B4-BE49-F238E27FC236}">
                    <a16:creationId xmlns:a16="http://schemas.microsoft.com/office/drawing/2014/main" id="{A6DD749A-DB3D-4301-9B07-6E758787A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9090" y="672313"/>
                <a:ext cx="1700491" cy="1694607"/>
              </a:xfrm>
              <a:prstGeom prst="rect">
                <a:avLst/>
              </a:prstGeom>
            </p:spPr>
          </p:pic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E3C02FA-B832-45FA-AFA3-5EBCD646B387}"/>
                  </a:ext>
                </a:extLst>
              </p:cNvPr>
              <p:cNvSpPr/>
              <p:nvPr/>
            </p:nvSpPr>
            <p:spPr>
              <a:xfrm>
                <a:off x="478323" y="1416034"/>
                <a:ext cx="1168621" cy="9427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41913EE-BFC1-4034-9992-9A7A870885BE}"/>
                  </a:ext>
                </a:extLst>
              </p:cNvPr>
              <p:cNvSpPr/>
              <p:nvPr/>
            </p:nvSpPr>
            <p:spPr>
              <a:xfrm>
                <a:off x="4505024" y="1416034"/>
                <a:ext cx="1168621" cy="9427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A17180F-BC10-4589-AD98-339D94CEA7E6}"/>
                  </a:ext>
                </a:extLst>
              </p:cNvPr>
              <p:cNvSpPr txBox="1"/>
              <p:nvPr/>
            </p:nvSpPr>
            <p:spPr>
              <a:xfrm>
                <a:off x="4244975" y="2318368"/>
                <a:ext cx="1694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 C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" name="図 20" descr="髪の長い男性の顔&#10;&#10;自動的に生成された説明">
                <a:extLst>
                  <a:ext uri="{FF2B5EF4-FFF2-40B4-BE49-F238E27FC236}">
                    <a16:creationId xmlns:a16="http://schemas.microsoft.com/office/drawing/2014/main" id="{81361D85-1A2F-45F0-95B1-F9620E088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6853" y="672313"/>
                <a:ext cx="1694606" cy="1694606"/>
              </a:xfrm>
              <a:prstGeom prst="rect">
                <a:avLst/>
              </a:prstGeom>
            </p:spPr>
          </p:pic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A9DF451-6B21-4C0F-98C6-C2896163B312}"/>
                  </a:ext>
                </a:extLst>
              </p:cNvPr>
              <p:cNvSpPr txBox="1"/>
              <p:nvPr/>
            </p:nvSpPr>
            <p:spPr>
              <a:xfrm>
                <a:off x="6256853" y="2318368"/>
                <a:ext cx="1694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 D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3A3C9FA-3536-4146-B110-368A4144BA80}"/>
                  </a:ext>
                </a:extLst>
              </p:cNvPr>
              <p:cNvSpPr/>
              <p:nvPr/>
            </p:nvSpPr>
            <p:spPr>
              <a:xfrm>
                <a:off x="6511753" y="1416034"/>
                <a:ext cx="1168621" cy="9427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DBE2178-A79E-4AAD-9E11-0F30E8B25C3F}"/>
                  </a:ext>
                </a:extLst>
              </p:cNvPr>
              <p:cNvSpPr txBox="1"/>
              <p:nvPr/>
            </p:nvSpPr>
            <p:spPr>
              <a:xfrm>
                <a:off x="8264350" y="2318368"/>
                <a:ext cx="1694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 E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1C05DC81-5C89-462C-A037-56D7898F568D}"/>
                  </a:ext>
                </a:extLst>
              </p:cNvPr>
              <p:cNvSpPr/>
              <p:nvPr/>
            </p:nvSpPr>
            <p:spPr>
              <a:xfrm>
                <a:off x="8535506" y="1413642"/>
                <a:ext cx="1168621" cy="9427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906D3DDE-E93D-4599-AFE6-35A88580C9EC}"/>
                </a:ext>
              </a:extLst>
            </p:cNvPr>
            <p:cNvGrpSpPr/>
            <p:nvPr/>
          </p:nvGrpSpPr>
          <p:grpSpPr>
            <a:xfrm>
              <a:off x="2219325" y="2954197"/>
              <a:ext cx="7753350" cy="2046167"/>
              <a:chOff x="2227211" y="3039954"/>
              <a:chExt cx="7753350" cy="2046167"/>
            </a:xfrm>
          </p:grpSpPr>
          <p:pic>
            <p:nvPicPr>
              <p:cNvPr id="45" name="図 44">
                <a:extLst>
                  <a:ext uri="{FF2B5EF4-FFF2-40B4-BE49-F238E27FC236}">
                    <a16:creationId xmlns:a16="http://schemas.microsoft.com/office/drawing/2014/main" id="{0CFC5FC4-5850-4843-858E-942AF1D05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0429" y="3039954"/>
                <a:ext cx="1694607" cy="1694607"/>
              </a:xfrm>
              <a:prstGeom prst="rect">
                <a:avLst/>
              </a:prstGeom>
            </p:spPr>
          </p:pic>
          <p:pic>
            <p:nvPicPr>
              <p:cNvPr id="28" name="図 27" descr="メガネを掛けた男性の顔&#10;&#10;自動的に生成された説明">
                <a:extLst>
                  <a:ext uri="{FF2B5EF4-FFF2-40B4-BE49-F238E27FC236}">
                    <a16:creationId xmlns:a16="http://schemas.microsoft.com/office/drawing/2014/main" id="{F3B2C551-8F7E-40BE-B0F2-39A90C273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7211" y="3039955"/>
                <a:ext cx="1694607" cy="1694607"/>
              </a:xfrm>
              <a:prstGeom prst="rect">
                <a:avLst/>
              </a:prstGeom>
            </p:spPr>
          </p:pic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9EAAEC0-089D-4767-99C6-107C4B25E172}"/>
                  </a:ext>
                </a:extLst>
              </p:cNvPr>
              <p:cNvSpPr txBox="1"/>
              <p:nvPr/>
            </p:nvSpPr>
            <p:spPr>
              <a:xfrm>
                <a:off x="2227211" y="4686011"/>
                <a:ext cx="1694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 F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7F45FA28-0497-417A-80B0-3A7908EBF453}"/>
                  </a:ext>
                </a:extLst>
              </p:cNvPr>
              <p:cNvSpPr/>
              <p:nvPr/>
            </p:nvSpPr>
            <p:spPr>
              <a:xfrm>
                <a:off x="2456130" y="3783677"/>
                <a:ext cx="1168621" cy="9427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5CE15C3-5405-4720-AAF5-129DAB4B5240}"/>
                  </a:ext>
                </a:extLst>
              </p:cNvPr>
              <p:cNvSpPr txBox="1"/>
              <p:nvPr/>
            </p:nvSpPr>
            <p:spPr>
              <a:xfrm>
                <a:off x="4244974" y="4686011"/>
                <a:ext cx="1694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 G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40D184C-ED2B-4EEA-8885-A784BE633116}"/>
                  </a:ext>
                </a:extLst>
              </p:cNvPr>
              <p:cNvSpPr/>
              <p:nvPr/>
            </p:nvSpPr>
            <p:spPr>
              <a:xfrm>
                <a:off x="4473893" y="3783677"/>
                <a:ext cx="1168621" cy="9427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5" name="図 34" descr="口を開けている子供&#10;&#10;自動的に生成された説明">
                <a:extLst>
                  <a:ext uri="{FF2B5EF4-FFF2-40B4-BE49-F238E27FC236}">
                    <a16:creationId xmlns:a16="http://schemas.microsoft.com/office/drawing/2014/main" id="{B4A86DC5-39F7-4B3D-BC84-EC18514DA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6852" y="3039955"/>
                <a:ext cx="1694607" cy="1694607"/>
              </a:xfrm>
              <a:prstGeom prst="rect">
                <a:avLst/>
              </a:prstGeom>
            </p:spPr>
          </p:pic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09AEB05-D67A-4A54-88F7-94DEC24AB5A3}"/>
                  </a:ext>
                </a:extLst>
              </p:cNvPr>
              <p:cNvSpPr txBox="1"/>
              <p:nvPr/>
            </p:nvSpPr>
            <p:spPr>
              <a:xfrm>
                <a:off x="6262736" y="4686011"/>
                <a:ext cx="1694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 H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AB82A30F-05C1-490F-90B5-BD48589EFC5B}"/>
                  </a:ext>
                </a:extLst>
              </p:cNvPr>
              <p:cNvSpPr/>
              <p:nvPr/>
            </p:nvSpPr>
            <p:spPr>
              <a:xfrm>
                <a:off x="6544336" y="3783677"/>
                <a:ext cx="1168621" cy="9427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1" name="図 40" descr="少年の顔&#10;&#10;自動的に生成された説明">
                <a:extLst>
                  <a:ext uri="{FF2B5EF4-FFF2-40B4-BE49-F238E27FC236}">
                    <a16:creationId xmlns:a16="http://schemas.microsoft.com/office/drawing/2014/main" id="{B9388F7D-1C86-4F84-BB9A-2B6DF340A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5954" y="3039955"/>
                <a:ext cx="1694607" cy="1694607"/>
              </a:xfrm>
              <a:prstGeom prst="rect">
                <a:avLst/>
              </a:prstGeom>
            </p:spPr>
          </p:pic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8E069D1B-7103-47E7-A38D-4A7635E321C8}"/>
                  </a:ext>
                </a:extLst>
              </p:cNvPr>
              <p:cNvSpPr txBox="1"/>
              <p:nvPr/>
            </p:nvSpPr>
            <p:spPr>
              <a:xfrm>
                <a:off x="8285955" y="4686011"/>
                <a:ext cx="16946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 I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E9904E7-DD16-42CF-B6B2-B392B78BE1E8}"/>
                  </a:ext>
                </a:extLst>
              </p:cNvPr>
              <p:cNvSpPr/>
              <p:nvPr/>
            </p:nvSpPr>
            <p:spPr>
              <a:xfrm>
                <a:off x="8567249" y="3783677"/>
                <a:ext cx="1168621" cy="9427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21829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93</Words>
  <Application>Microsoft Office PowerPoint</Application>
  <PresentationFormat>ワイド画面</PresentationFormat>
  <Paragraphs>76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402</cp:revision>
  <dcterms:created xsi:type="dcterms:W3CDTF">2019-12-15T06:47:44Z</dcterms:created>
  <dcterms:modified xsi:type="dcterms:W3CDTF">2021-04-18T14:13:26Z</dcterms:modified>
</cp:coreProperties>
</file>