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E3D7-81F8-4876-AC71-07AD55C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FACD70-345C-4E38-A697-3D11473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CEE8B-48D8-4C40-A1E8-DA5BD06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D66C1-F078-458C-BCA4-AC60129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7D22-403A-4C97-A22E-8B4D8A3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DB9-D4FE-408F-A045-919E66F2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18533-3C51-4786-B61A-43A7FB09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9EC4A-D3E1-474E-8A81-A964C64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AEEA-A858-43EA-85F4-2D99A35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EDCE-25A0-4A8E-916C-29994EB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9F27F5-5948-445A-8B8B-75F744FB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4258D-D268-4150-ACEB-3CE9E393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6F975-B5F3-4090-8A56-53BE6F5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9EED-AC68-4228-B915-AAA7F72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12580-139F-4614-8E50-88BACC6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C35E-82A8-4DD9-A1EE-312A7AEF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02A4-E281-4DE1-A444-9C5996D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A3DC9-7230-4A40-B07F-45896D5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DD049-CA1F-4AF5-81B4-5FDC8FF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34E4-3389-48E4-85EA-5CCB2C0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8BA8-9C78-4101-9BD8-E7DFA3D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164A6-13A8-4FDE-8F4D-38BE3088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CB64-905F-4894-B3F7-935F669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7639-F54E-4887-BEFE-599873B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B8E5-6490-4BEC-B4AF-5B4D78C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1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AD69-AA34-4196-B666-90C870F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7C979-3245-4E6A-B562-DF32DDA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3F08-3E15-423E-9215-AFFD2B7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BAD9A-692F-47B2-9314-32E76F0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3DD7-3B73-4569-97C8-281447F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66808-268D-4D45-8B33-D1157F6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2CC9-9AE7-4FA5-ADBE-8A11E626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393F5-321D-45AF-9EA3-D24AEA5F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84DD-98FA-412D-8E28-A2DEEF0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D6AEC-987A-481E-BCF8-54D73B96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830C09-23AD-4F0D-89F2-E2049A36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FA849-1925-44C6-94B8-728183B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D61DC-8235-4938-94CC-8B941F7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A2368-484F-4B80-9371-5AE9A74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E373C-CA32-4FF3-A0E0-B0EDB8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197F5-21C3-4906-9D2D-A69F06C4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94366-B6DA-4599-A97B-8A961A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E0DD3B-D3E8-4656-A87C-F646670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A4BAC-C303-4B14-AA21-A582DE5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47C0B-58E9-4258-AD9B-68F8FF6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D1B30-3FA9-4DD2-9E42-F85DF9E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0354-B487-4B0B-946C-AD9E8FF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0855B-8507-4709-A35F-B388ABC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3BC96-48C8-47DB-9DD1-BD9C90B4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81750-15CA-43F6-9735-3A17F3C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A00E-246A-40E2-8EBB-7DF9B01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FC461-C2BB-4C10-A35F-9B38D06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783E-AF28-4FD6-A96B-C08AEED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D97D7-2ACB-41D3-BD6C-E581FB59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910F2-4B4E-4526-95D0-91A388A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5CD6D-DC1B-4A9A-BB0B-3E30647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58EC3-1A39-461F-9F86-C43CC2B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83218-58AA-4D59-AC44-2468780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D0B27-C394-4934-9FFF-526A5C9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69822-9D09-41ED-B62C-E10FEAF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3A739-048C-48CC-8E02-E3F892B9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1D922-2A4A-4770-B1A5-D2B8A754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C3512-DCF2-4A5B-B973-DB4BFD00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D44B0FC-407C-4AA7-88C7-23686A92DF99}"/>
              </a:ext>
            </a:extLst>
          </p:cNvPr>
          <p:cNvGrpSpPr/>
          <p:nvPr/>
        </p:nvGrpSpPr>
        <p:grpSpPr>
          <a:xfrm>
            <a:off x="2901144" y="1969917"/>
            <a:ext cx="6599227" cy="2918166"/>
            <a:chOff x="2901144" y="1969917"/>
            <a:chExt cx="6599227" cy="291816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36BF1C-1E17-452B-ACBB-D0C4B557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761035" y="3002042"/>
              <a:ext cx="2139984" cy="6506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34B434B8-E1A5-4BBD-97E1-A46DBEFA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025860" y="2385117"/>
              <a:ext cx="741732" cy="484521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722A6F1F-32F4-4E5B-BCFD-CB1EC32A4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5025860" y="3784248"/>
              <a:ext cx="741732" cy="484522"/>
            </a:xfrm>
            <a:prstGeom prst="rect">
              <a:avLst/>
            </a:prstGeom>
          </p:spPr>
        </p:pic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2B4E8648-631F-4B3B-912E-22D7C1CB6FEC}"/>
                </a:ext>
              </a:extLst>
            </p:cNvPr>
            <p:cNvGrpSpPr/>
            <p:nvPr/>
          </p:nvGrpSpPr>
          <p:grpSpPr>
            <a:xfrm>
              <a:off x="6637083" y="2230696"/>
              <a:ext cx="755313" cy="793362"/>
              <a:chOff x="5280564" y="1560014"/>
              <a:chExt cx="755313" cy="793362"/>
            </a:xfrm>
          </p:grpSpPr>
          <p:pic>
            <p:nvPicPr>
              <p:cNvPr id="21" name="グラフィックス 20">
                <a:extLst>
                  <a:ext uri="{FF2B5EF4-FFF2-40B4-BE49-F238E27FC236}">
                    <a16:creationId xmlns:a16="http://schemas.microsoft.com/office/drawing/2014/main" id="{549C77BB-6A50-4123-A72C-B75CFD2C0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409802" y="1646821"/>
                <a:ext cx="500664" cy="327049"/>
              </a:xfrm>
              <a:prstGeom prst="rect">
                <a:avLst/>
              </a:prstGeom>
            </p:spPr>
          </p:pic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F5F7B11-FCA7-4D26-9F9A-B83B46B3A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304761" y="1762585"/>
                <a:ext cx="500664" cy="327049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A39EA1-87E4-4A8B-BB03-396239F069D3}"/>
                  </a:ext>
                </a:extLst>
              </p:cNvPr>
              <p:cNvSpPr txBox="1"/>
              <p:nvPr/>
            </p:nvSpPr>
            <p:spPr>
              <a:xfrm rot="19146280">
                <a:off x="5437364" y="2014822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9DBFC5DE-F1E3-4576-A90A-101CEB2A1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193757" y="1915119"/>
                <a:ext cx="500664" cy="327049"/>
              </a:xfrm>
              <a:prstGeom prst="rect">
                <a:avLst/>
              </a:prstGeom>
            </p:spPr>
          </p:pic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2EC21DA-29A8-4C3E-8B5C-A4CD05F53B4A}"/>
                </a:ext>
              </a:extLst>
            </p:cNvPr>
            <p:cNvGrpSpPr/>
            <p:nvPr/>
          </p:nvGrpSpPr>
          <p:grpSpPr>
            <a:xfrm>
              <a:off x="6637084" y="3629826"/>
              <a:ext cx="755312" cy="793364"/>
              <a:chOff x="6483560" y="4618635"/>
              <a:chExt cx="755312" cy="793364"/>
            </a:xfrm>
          </p:grpSpPr>
          <p:pic>
            <p:nvPicPr>
              <p:cNvPr id="23" name="グラフィックス 22">
                <a:extLst>
                  <a:ext uri="{FF2B5EF4-FFF2-40B4-BE49-F238E27FC236}">
                    <a16:creationId xmlns:a16="http://schemas.microsoft.com/office/drawing/2014/main" id="{4F4EA4E3-3FE8-4AE4-A2B6-412335F3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612890" y="4705443"/>
                <a:ext cx="500665" cy="327050"/>
              </a:xfrm>
              <a:prstGeom prst="rect">
                <a:avLst/>
              </a:prstGeom>
            </p:spPr>
          </p:pic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20E70C1-08CC-4611-8205-25BE9892562C}"/>
                  </a:ext>
                </a:extLst>
              </p:cNvPr>
              <p:cNvSpPr txBox="1"/>
              <p:nvPr/>
            </p:nvSpPr>
            <p:spPr>
              <a:xfrm rot="19146280">
                <a:off x="6640359" y="5073445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33" name="グラフィックス 32">
                <a:extLst>
                  <a:ext uri="{FF2B5EF4-FFF2-40B4-BE49-F238E27FC236}">
                    <a16:creationId xmlns:a16="http://schemas.microsoft.com/office/drawing/2014/main" id="{AD47E95D-5B6D-469B-9521-BB4EC2D95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501869" y="4821206"/>
                <a:ext cx="500665" cy="327050"/>
              </a:xfrm>
              <a:prstGeom prst="rect">
                <a:avLst/>
              </a:prstGeom>
            </p:spPr>
          </p:pic>
          <p:pic>
            <p:nvPicPr>
              <p:cNvPr id="34" name="グラフィックス 33">
                <a:extLst>
                  <a:ext uri="{FF2B5EF4-FFF2-40B4-BE49-F238E27FC236}">
                    <a16:creationId xmlns:a16="http://schemas.microsoft.com/office/drawing/2014/main" id="{FA5CAEE3-DEB9-4EB7-A78E-2A7C86708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396752" y="4973740"/>
                <a:ext cx="500665" cy="32705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65A04ECB-B1ED-4309-BB79-2D5414529E00}"/>
                </a:ext>
              </a:extLst>
            </p:cNvPr>
            <p:cNvGrpSpPr/>
            <p:nvPr/>
          </p:nvGrpSpPr>
          <p:grpSpPr>
            <a:xfrm>
              <a:off x="8173173" y="3630336"/>
              <a:ext cx="760294" cy="792344"/>
              <a:chOff x="8681940" y="5165363"/>
              <a:chExt cx="760294" cy="792344"/>
            </a:xfrm>
          </p:grpSpPr>
          <p:pic>
            <p:nvPicPr>
              <p:cNvPr id="53" name="グラフィックス 52">
                <a:extLst>
                  <a:ext uri="{FF2B5EF4-FFF2-40B4-BE49-F238E27FC236}">
                    <a16:creationId xmlns:a16="http://schemas.microsoft.com/office/drawing/2014/main" id="{2E772EB6-D4B8-45F6-94F7-29A944C98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811008" y="5252434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4" name="グラフィックス 53">
                <a:extLst>
                  <a:ext uri="{FF2B5EF4-FFF2-40B4-BE49-F238E27FC236}">
                    <a16:creationId xmlns:a16="http://schemas.microsoft.com/office/drawing/2014/main" id="{F1ED47E7-7026-4780-9CED-5A9421816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710853" y="5360643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33DD682A-414A-449C-A762-8DAF2B9A2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594869" y="5518031"/>
                <a:ext cx="501195" cy="327054"/>
              </a:xfrm>
              <a:prstGeom prst="rect">
                <a:avLst/>
              </a:prstGeom>
            </p:spPr>
          </p:pic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A76CB39-CE82-4F94-A184-B385BBABD916}"/>
                  </a:ext>
                </a:extLst>
              </p:cNvPr>
              <p:cNvSpPr txBox="1"/>
              <p:nvPr/>
            </p:nvSpPr>
            <p:spPr>
              <a:xfrm rot="19146280">
                <a:off x="8843721" y="5619153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D2BB5D0-0316-4A57-B254-C7F6088313EF}"/>
                </a:ext>
              </a:extLst>
            </p:cNvPr>
            <p:cNvGrpSpPr/>
            <p:nvPr/>
          </p:nvGrpSpPr>
          <p:grpSpPr>
            <a:xfrm>
              <a:off x="8173656" y="2230695"/>
              <a:ext cx="760291" cy="793363"/>
              <a:chOff x="6928546" y="1552355"/>
              <a:chExt cx="760291" cy="793363"/>
            </a:xfrm>
          </p:grpSpPr>
          <p:pic>
            <p:nvPicPr>
              <p:cNvPr id="47" name="グラフィックス 46">
                <a:extLst>
                  <a:ext uri="{FF2B5EF4-FFF2-40B4-BE49-F238E27FC236}">
                    <a16:creationId xmlns:a16="http://schemas.microsoft.com/office/drawing/2014/main" id="{CB55C263-744F-44BB-A668-CFD576B07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7057613" y="1639426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8" name="グラフィックス 47">
                <a:extLst>
                  <a:ext uri="{FF2B5EF4-FFF2-40B4-BE49-F238E27FC236}">
                    <a16:creationId xmlns:a16="http://schemas.microsoft.com/office/drawing/2014/main" id="{E51A2802-3D78-42B4-ADF8-BC82C7B43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957456" y="1754925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B15F2FBD-397C-402E-A6E6-43C8668BE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1475" y="1912312"/>
                <a:ext cx="501194" cy="327051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84610E31-86AC-4C61-90B3-3D8B0CEB629A}"/>
                  </a:ext>
                </a:extLst>
              </p:cNvPr>
              <p:cNvSpPr txBox="1"/>
              <p:nvPr/>
            </p:nvSpPr>
            <p:spPr>
              <a:xfrm rot="19146280">
                <a:off x="7090324" y="200716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7887FB7-F1D2-43FA-AD90-8EA3FE9607F8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4156368" y="2627377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62AC6255-5BF3-400E-9C03-A3530CD8F1C9}"/>
                </a:ext>
              </a:extLst>
            </p:cNvPr>
            <p:cNvCxnSpPr>
              <a:cxnSpLocks/>
            </p:cNvCxnSpPr>
            <p:nvPr/>
          </p:nvCxnSpPr>
          <p:spPr>
            <a:xfrm>
              <a:off x="4156368" y="3315748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87D0EAF3-954B-4BD7-A994-6ACAB9E23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157" y="2627378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B414BB9-3F71-4F1B-900C-E8937B969919}"/>
                </a:ext>
              </a:extLst>
            </p:cNvPr>
            <p:cNvCxnSpPr>
              <a:cxnSpLocks/>
            </p:cNvCxnSpPr>
            <p:nvPr/>
          </p:nvCxnSpPr>
          <p:spPr>
            <a:xfrm>
              <a:off x="5719157" y="402070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57603CD-0553-4ABA-8DB0-CFD07EFCA077}"/>
                </a:ext>
              </a:extLst>
            </p:cNvPr>
            <p:cNvCxnSpPr>
              <a:cxnSpLocks/>
            </p:cNvCxnSpPr>
            <p:nvPr/>
          </p:nvCxnSpPr>
          <p:spPr>
            <a:xfrm>
              <a:off x="7265330" y="2624162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4A7B4B9-4E6E-4319-8E0A-B3674F62A27C}"/>
                </a:ext>
              </a:extLst>
            </p:cNvPr>
            <p:cNvSpPr txBox="1"/>
            <p:nvPr/>
          </p:nvSpPr>
          <p:spPr>
            <a:xfrm>
              <a:off x="2901144" y="436486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Reading data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C6CF29-F09D-4572-9E65-CDE3CC567BEF}"/>
                </a:ext>
              </a:extLst>
            </p:cNvPr>
            <p:cNvSpPr txBox="1"/>
            <p:nvPr/>
          </p:nvSpPr>
          <p:spPr>
            <a:xfrm>
              <a:off x="4484791" y="436486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Converting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5C463DA-84A0-408E-82F5-AD386C18C305}"/>
                </a:ext>
              </a:extLst>
            </p:cNvPr>
            <p:cNvSpPr txBox="1"/>
            <p:nvPr/>
          </p:nvSpPr>
          <p:spPr>
            <a:xfrm>
              <a:off x="5871383" y="436114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Partitioning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450C26A-515C-45B5-9894-772AABF33284}"/>
                </a:ext>
              </a:extLst>
            </p:cNvPr>
            <p:cNvSpPr txBox="1"/>
            <p:nvPr/>
          </p:nvSpPr>
          <p:spPr>
            <a:xfrm>
              <a:off x="7411580" y="436114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7AFE025E-82E1-4B3C-A560-C64342E58AD4}"/>
                </a:ext>
              </a:extLst>
            </p:cNvPr>
            <p:cNvSpPr txBox="1"/>
            <p:nvPr/>
          </p:nvSpPr>
          <p:spPr>
            <a:xfrm>
              <a:off x="3714601" y="240459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Right Shoulder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310411F-11A9-42C1-8CB8-3ED22713CE14}"/>
                </a:ext>
              </a:extLst>
            </p:cNvPr>
            <p:cNvSpPr txBox="1"/>
            <p:nvPr/>
          </p:nvSpPr>
          <p:spPr>
            <a:xfrm>
              <a:off x="3701631" y="3978131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Left Wrist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57548CD-FDEF-4577-98DE-46485D2BBDC8}"/>
                </a:ext>
              </a:extLst>
            </p:cNvPr>
            <p:cNvSpPr txBox="1"/>
            <p:nvPr/>
          </p:nvSpPr>
          <p:spPr>
            <a:xfrm rot="16200000">
              <a:off x="4490089" y="3094271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81351E2-4E20-47BC-8EA3-BB907E5F5F69}"/>
                </a:ext>
              </a:extLst>
            </p:cNvPr>
            <p:cNvSpPr txBox="1"/>
            <p:nvPr/>
          </p:nvSpPr>
          <p:spPr>
            <a:xfrm>
              <a:off x="2901144" y="1974784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206C32F-1A40-4BC2-90AB-FA434F5788D6}"/>
                </a:ext>
              </a:extLst>
            </p:cNvPr>
            <p:cNvSpPr txBox="1"/>
            <p:nvPr/>
          </p:nvSpPr>
          <p:spPr>
            <a:xfrm>
              <a:off x="4484791" y="197705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A8537BD-20CB-4B42-9680-A2479D846CC1}"/>
                    </a:ext>
                  </a:extLst>
                </p:cNvPr>
                <p:cNvSpPr txBox="1"/>
                <p:nvPr/>
              </p:nvSpPr>
              <p:spPr>
                <a:xfrm>
                  <a:off x="5993790" y="1969917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files</a:t>
                  </a:r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A8537BD-20CB-4B42-9680-A2479D846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90" y="1969917"/>
                  <a:ext cx="182387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C868898A-5214-4C0E-BAF0-7ECE284130CD}"/>
                </a:ext>
              </a:extLst>
            </p:cNvPr>
            <p:cNvCxnSpPr>
              <a:cxnSpLocks/>
            </p:cNvCxnSpPr>
            <p:nvPr/>
          </p:nvCxnSpPr>
          <p:spPr>
            <a:xfrm>
              <a:off x="7268102" y="402347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EEBA1F5-626B-41C0-8833-F6A6F321E217}"/>
                    </a:ext>
                  </a:extLst>
                </p:cNvPr>
                <p:cNvSpPr txBox="1"/>
                <p:nvPr/>
              </p:nvSpPr>
              <p:spPr>
                <a:xfrm>
                  <a:off x="7540748" y="1974784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files</a:t>
                  </a:r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EEBA1F5-626B-41C0-8833-F6A6F321E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48" y="1974784"/>
                  <a:ext cx="1823870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08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3906B46-7EDB-4382-BCC3-BBAEB7895B6D}"/>
              </a:ext>
            </a:extLst>
          </p:cNvPr>
          <p:cNvGrpSpPr/>
          <p:nvPr/>
        </p:nvGrpSpPr>
        <p:grpSpPr>
          <a:xfrm>
            <a:off x="1652841" y="1431228"/>
            <a:ext cx="9256534" cy="3808523"/>
            <a:chOff x="1203954" y="1148595"/>
            <a:chExt cx="9256534" cy="3808523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2C1EA96B-4716-452A-A1E1-47E81615E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078067" y="1603425"/>
              <a:ext cx="1076182" cy="70225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FCCEB47-4999-4411-9938-8AEA1334F604}"/>
                </a:ext>
              </a:extLst>
            </p:cNvPr>
            <p:cNvSpPr/>
            <p:nvPr/>
          </p:nvSpPr>
          <p:spPr>
            <a:xfrm>
              <a:off x="7290865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0.41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︙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1B0CBB-EB64-4FFD-B91E-E60436DF90AD}"/>
                </a:ext>
              </a:extLst>
            </p:cNvPr>
            <p:cNvSpPr/>
            <p:nvPr/>
          </p:nvSpPr>
          <p:spPr>
            <a:xfrm>
              <a:off x="6137700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E1677F-6729-4593-B82D-EE9DD5177532}"/>
                </a:ext>
              </a:extLst>
            </p:cNvPr>
            <p:cNvSpPr/>
            <p:nvPr/>
          </p:nvSpPr>
          <p:spPr>
            <a:xfrm>
              <a:off x="4984535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1B3438F-A4D8-4114-B851-795AE8AFBD21}"/>
                </a:ext>
              </a:extLst>
            </p:cNvPr>
            <p:cNvGrpSpPr/>
            <p:nvPr/>
          </p:nvGrpSpPr>
          <p:grpSpPr>
            <a:xfrm>
              <a:off x="3595367" y="1383746"/>
              <a:ext cx="925809" cy="1061260"/>
              <a:chOff x="4767470" y="1169318"/>
              <a:chExt cx="925809" cy="106126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A726C4F-0C32-439A-8EED-E2574E9A11D3}"/>
                  </a:ext>
                </a:extLst>
              </p:cNvPr>
              <p:cNvSpPr/>
              <p:nvPr/>
            </p:nvSpPr>
            <p:spPr>
              <a:xfrm>
                <a:off x="5003473" y="1169318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972BF2B3-5B6C-420E-BB16-3FA7A33C69B4}"/>
                  </a:ext>
                </a:extLst>
              </p:cNvPr>
              <p:cNvSpPr/>
              <p:nvPr/>
            </p:nvSpPr>
            <p:spPr>
              <a:xfrm>
                <a:off x="4767470" y="1266299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7DA6EBA-4646-4079-BD40-1DA548E2E963}"/>
                  </a:ext>
                </a:extLst>
              </p:cNvPr>
              <p:cNvSpPr txBox="1"/>
              <p:nvPr/>
            </p:nvSpPr>
            <p:spPr>
              <a:xfrm rot="19146280">
                <a:off x="5094766" y="164257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22D7BB8D-CC11-4539-8AD4-F23119C1EF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2458" y="1912988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70B353-4EA8-4559-B897-60071CC1F0A5}"/>
                </a:ext>
              </a:extLst>
            </p:cNvPr>
            <p:cNvCxnSpPr>
              <a:cxnSpLocks/>
            </p:cNvCxnSpPr>
            <p:nvPr/>
          </p:nvCxnSpPr>
          <p:spPr>
            <a:xfrm>
              <a:off x="4425142" y="1900192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EAF0E76-A382-438D-B3D1-F8A8ACD3C23C}"/>
                </a:ext>
              </a:extLst>
            </p:cNvPr>
            <p:cNvCxnSpPr>
              <a:cxnSpLocks/>
            </p:cNvCxnSpPr>
            <p:nvPr/>
          </p:nvCxnSpPr>
          <p:spPr>
            <a:xfrm>
              <a:off x="5580610" y="1904025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905048F8-4AEE-4EF7-B2CD-38409B6DB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68" y="1900191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12431C1-E28F-4045-B205-F89BE75CDE62}"/>
                </a:ext>
              </a:extLst>
            </p:cNvPr>
            <p:cNvSpPr txBox="1"/>
            <p:nvPr/>
          </p:nvSpPr>
          <p:spPr>
            <a:xfrm>
              <a:off x="1203954" y="1616116"/>
              <a:ext cx="1000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Shoulder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787883B-2454-4610-8E6C-C914EA3D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078072" y="3622414"/>
              <a:ext cx="1076175" cy="702256"/>
            </a:xfrm>
            <a:prstGeom prst="rect">
              <a:avLst/>
            </a:prstGeom>
          </p:spPr>
        </p:pic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EAD8926-3EA4-4669-ABA7-87FBEB9D0557}"/>
                </a:ext>
              </a:extLst>
            </p:cNvPr>
            <p:cNvSpPr/>
            <p:nvPr/>
          </p:nvSpPr>
          <p:spPr>
            <a:xfrm>
              <a:off x="7290865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︙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0.38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DD489E8-A405-460F-A6EC-F1DF864B1295}"/>
                </a:ext>
              </a:extLst>
            </p:cNvPr>
            <p:cNvSpPr/>
            <p:nvPr/>
          </p:nvSpPr>
          <p:spPr>
            <a:xfrm>
              <a:off x="6137700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0F6E523-F810-40F5-8F4F-F3CBDAA2374F}"/>
                </a:ext>
              </a:extLst>
            </p:cNvPr>
            <p:cNvSpPr/>
            <p:nvPr/>
          </p:nvSpPr>
          <p:spPr>
            <a:xfrm>
              <a:off x="4984535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8C09AE6-96B2-4BD7-878A-F964BD07F7DD}"/>
                </a:ext>
              </a:extLst>
            </p:cNvPr>
            <p:cNvGrpSpPr/>
            <p:nvPr/>
          </p:nvGrpSpPr>
          <p:grpSpPr>
            <a:xfrm>
              <a:off x="3595367" y="3402740"/>
              <a:ext cx="925809" cy="1061260"/>
              <a:chOff x="4767470" y="1169318"/>
              <a:chExt cx="925809" cy="1061260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92D1620-F724-4161-953F-032F2BB113BD}"/>
                  </a:ext>
                </a:extLst>
              </p:cNvPr>
              <p:cNvSpPr/>
              <p:nvPr/>
            </p:nvSpPr>
            <p:spPr>
              <a:xfrm>
                <a:off x="5003473" y="1169318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05C351A8-17A3-4EE2-B323-6E12CDF7EE18}"/>
                  </a:ext>
                </a:extLst>
              </p:cNvPr>
              <p:cNvSpPr/>
              <p:nvPr/>
            </p:nvSpPr>
            <p:spPr>
              <a:xfrm>
                <a:off x="4767470" y="1266299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D7A78E-CC11-413A-9E0A-173BBA23B4F9}"/>
                  </a:ext>
                </a:extLst>
              </p:cNvPr>
              <p:cNvSpPr txBox="1"/>
              <p:nvPr/>
            </p:nvSpPr>
            <p:spPr>
              <a:xfrm rot="19146280">
                <a:off x="5094766" y="164257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BB8046F-6502-41C1-938E-B67E22BF8FFA}"/>
                </a:ext>
              </a:extLst>
            </p:cNvPr>
            <p:cNvCxnSpPr>
              <a:cxnSpLocks/>
            </p:cNvCxnSpPr>
            <p:nvPr/>
          </p:nvCxnSpPr>
          <p:spPr>
            <a:xfrm>
              <a:off x="3042458" y="3931982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7D09547D-EE46-45E2-B4A2-2CD928A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5142" y="3927499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F2297D4-D75A-4ACB-8AB4-B874F18F8009}"/>
                </a:ext>
              </a:extLst>
            </p:cNvPr>
            <p:cNvCxnSpPr>
              <a:cxnSpLocks/>
            </p:cNvCxnSpPr>
            <p:nvPr/>
          </p:nvCxnSpPr>
          <p:spPr>
            <a:xfrm>
              <a:off x="5580610" y="3923019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64E29EF-090B-4A47-93A8-ACD15C7DA6AF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68" y="3927498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02353FF-0F8A-4A17-AFB4-7340686B9684}"/>
                </a:ext>
              </a:extLst>
            </p:cNvPr>
            <p:cNvSpPr txBox="1"/>
            <p:nvPr/>
          </p:nvSpPr>
          <p:spPr>
            <a:xfrm>
              <a:off x="1203954" y="3635110"/>
              <a:ext cx="1000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Wrist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FD8DF35-4454-4A4B-A3F6-265D353CE0C6}"/>
                </a:ext>
              </a:extLst>
            </p:cNvPr>
            <p:cNvSpPr txBox="1"/>
            <p:nvPr/>
          </p:nvSpPr>
          <p:spPr>
            <a:xfrm rot="16200000">
              <a:off x="1266266" y="2699637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C75C643-3A1E-47B1-9E6A-5664D33AE812}"/>
                </a:ext>
              </a:extLst>
            </p:cNvPr>
            <p:cNvCxnSpPr>
              <a:cxnSpLocks/>
            </p:cNvCxnSpPr>
            <p:nvPr/>
          </p:nvCxnSpPr>
          <p:spPr>
            <a:xfrm>
              <a:off x="7891552" y="1907851"/>
              <a:ext cx="745372" cy="293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86BF8D48-F128-4C4B-BAE5-7D6416BA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315" y="3620274"/>
              <a:ext cx="745372" cy="293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F6997257-7980-4A48-BC5B-43561B9E67F8}"/>
                </a:ext>
              </a:extLst>
            </p:cNvPr>
            <p:cNvSpPr txBox="1"/>
            <p:nvPr/>
          </p:nvSpPr>
          <p:spPr>
            <a:xfrm rot="16200000">
              <a:off x="7794515" y="2694091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D36AB-B17F-49E7-BA1F-0B929FB9E308}"/>
                </a:ext>
              </a:extLst>
            </p:cNvPr>
            <p:cNvSpPr/>
            <p:nvPr/>
          </p:nvSpPr>
          <p:spPr>
            <a:xfrm>
              <a:off x="8727807" y="1491278"/>
              <a:ext cx="499892" cy="2855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</a:t>
              </a:r>
              <a:endPara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2.7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0.45</a:t>
              </a:r>
              <a:endPara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722290FE-93F5-4BA5-B5A1-805EFD42BB71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97" y="2913843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6159573B-4B0A-4AF5-A707-345B3AA552C1}"/>
                </a:ext>
              </a:extLst>
            </p:cNvPr>
            <p:cNvSpPr/>
            <p:nvPr/>
          </p:nvSpPr>
          <p:spPr>
            <a:xfrm>
              <a:off x="9869408" y="2671956"/>
              <a:ext cx="499893" cy="50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5C2D428-AA26-43F3-8B42-3F89A12B8BCC}"/>
                </a:ext>
              </a:extLst>
            </p:cNvPr>
            <p:cNvSpPr txBox="1"/>
            <p:nvPr/>
          </p:nvSpPr>
          <p:spPr>
            <a:xfrm>
              <a:off x="1684432" y="4422435"/>
              <a:ext cx="1823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BD8F261-44F0-4577-8B46-702319FADF64}"/>
                </a:ext>
              </a:extLst>
            </p:cNvPr>
            <p:cNvSpPr txBox="1"/>
            <p:nvPr/>
          </p:nvSpPr>
          <p:spPr>
            <a:xfrm>
              <a:off x="3066785" y="4427092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Conv1d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1154A73-4594-44B7-A4FF-DDFB1046DFF1}"/>
                </a:ext>
              </a:extLst>
            </p:cNvPr>
            <p:cNvSpPr txBox="1"/>
            <p:nvPr/>
          </p:nvSpPr>
          <p:spPr>
            <a:xfrm>
              <a:off x="4322949" y="4431070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A18CB87-AA3F-4CA6-BBEB-F7D716CDA236}"/>
                </a:ext>
              </a:extLst>
            </p:cNvPr>
            <p:cNvSpPr txBox="1"/>
            <p:nvPr/>
          </p:nvSpPr>
          <p:spPr>
            <a:xfrm>
              <a:off x="5475711" y="4431070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A318798-D0AD-4224-9216-406E4D118ACE}"/>
                </a:ext>
              </a:extLst>
            </p:cNvPr>
            <p:cNvSpPr txBox="1"/>
            <p:nvPr/>
          </p:nvSpPr>
          <p:spPr>
            <a:xfrm>
              <a:off x="6628473" y="4433898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E45FA1C-D3E9-4B0B-A400-D9A3C38A506E}"/>
                </a:ext>
              </a:extLst>
            </p:cNvPr>
            <p:cNvSpPr txBox="1"/>
            <p:nvPr/>
          </p:nvSpPr>
          <p:spPr>
            <a:xfrm>
              <a:off x="8636618" y="4373151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Final Activation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5FAF2E8-2D0A-4E4A-8E01-D490DEA7CAA0}"/>
                    </a:ext>
                  </a:extLst>
                </p:cNvPr>
                <p:cNvSpPr txBox="1"/>
                <p:nvPr/>
              </p:nvSpPr>
              <p:spPr>
                <a:xfrm>
                  <a:off x="1684432" y="1148595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21ch×</a:t>
                  </a:r>
                  <a14:m>
                    <m:oMath xmlns:m="http://schemas.openxmlformats.org/officeDocument/2006/math"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a14:m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5FAF2E8-2D0A-4E4A-8E01-D490DEA7C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432" y="1148595"/>
                  <a:ext cx="1823870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4651" b="-162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F38D90D7-FCA3-4794-AB59-022FE5DD5A27}"/>
                    </a:ext>
                  </a:extLst>
                </p:cNvPr>
                <p:cNvSpPr txBox="1"/>
                <p:nvPr/>
              </p:nvSpPr>
              <p:spPr>
                <a:xfrm>
                  <a:off x="3069077" y="1150590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21ch×6maps×</a:t>
                  </a:r>
                  <a14:m>
                    <m:oMath xmlns:m="http://schemas.openxmlformats.org/officeDocument/2006/math"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a14:m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F38D90D7-FCA3-4794-AB59-022FE5DD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077" y="1150590"/>
                  <a:ext cx="182387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4651" b="-162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BC0E0C5-7DB3-4603-9909-FAC4FE0380A9}"/>
                </a:ext>
              </a:extLst>
            </p:cNvPr>
            <p:cNvSpPr txBox="1"/>
            <p:nvPr/>
          </p:nvSpPr>
          <p:spPr>
            <a:xfrm>
              <a:off x="4950303" y="1148595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E6A6D6B-D590-4472-9823-E3855AA35AF5}"/>
                </a:ext>
              </a:extLst>
            </p:cNvPr>
            <p:cNvSpPr txBox="1"/>
            <p:nvPr/>
          </p:nvSpPr>
          <p:spPr>
            <a:xfrm>
              <a:off x="6104313" y="1153279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27D4027-54F8-4488-90DD-637FEA03FB79}"/>
                </a:ext>
              </a:extLst>
            </p:cNvPr>
            <p:cNvSpPr txBox="1"/>
            <p:nvPr/>
          </p:nvSpPr>
          <p:spPr>
            <a:xfrm>
              <a:off x="7259346" y="1148595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7BE1439-06A9-4809-A3CA-4D074BC8DBCA}"/>
                </a:ext>
              </a:extLst>
            </p:cNvPr>
            <p:cNvSpPr txBox="1"/>
            <p:nvPr/>
          </p:nvSpPr>
          <p:spPr>
            <a:xfrm>
              <a:off x="8703122" y="1206786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82</Words>
  <Application>Microsoft Office PowerPoint</Application>
  <PresentationFormat>ワイド画面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269</cp:revision>
  <dcterms:created xsi:type="dcterms:W3CDTF">2021-08-19T12:46:28Z</dcterms:created>
  <dcterms:modified xsi:type="dcterms:W3CDTF">2021-08-20T10:02:31Z</dcterms:modified>
</cp:coreProperties>
</file>