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C9B88C5-A591-4A87-B4A4-DA242751AEE6}"/>
              </a:ext>
            </a:extLst>
          </p:cNvPr>
          <p:cNvSpPr/>
          <p:nvPr userDrawn="1"/>
        </p:nvSpPr>
        <p:spPr>
          <a:xfrm>
            <a:off x="0" y="3577649"/>
            <a:ext cx="12192000" cy="28374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8" y="3742577"/>
            <a:ext cx="12192000" cy="1632204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4" y="5355608"/>
            <a:ext cx="4107859" cy="79532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7FFD132-4798-4D02-A8DF-1A88E9C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1F603B-DC1A-4288-AF3F-F3075B42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注水音を用いた容器内水位推定手法の提案</a:t>
            </a: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054E8254-31BF-4B72-B76E-E4EB00E2A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＊</a:t>
            </a:r>
            <a:r>
              <a:rPr kumimoji="1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藤井 敦寛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 /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村尾 和哉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1, 2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立命館大学，</a:t>
            </a: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2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JST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さきがけ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HGPｺﾞｼｯｸE" panose="020B09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FB17F212-10AB-4879-91A3-F9780B5EE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1434" y="157160"/>
            <a:ext cx="6779166" cy="33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AA138-50E0-4D29-888D-02664D6D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1B658-5E4B-4AC8-B91A-E0F8B09C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容器に液体を注ぐ場面は多数存在</a:t>
            </a:r>
            <a:endParaRPr kumimoji="1" lang="en-US" altLang="ja-JP" dirty="0"/>
          </a:p>
          <a:p>
            <a:pPr lvl="1"/>
            <a:r>
              <a:rPr lang="ja-JP" altLang="en-US" dirty="0"/>
              <a:t>透明な容器では目視で水位が確認可能</a:t>
            </a:r>
            <a:endParaRPr lang="en-US" altLang="ja-JP" dirty="0"/>
          </a:p>
          <a:p>
            <a:pPr lvl="1"/>
            <a:r>
              <a:rPr lang="ja-JP" altLang="en-US" dirty="0"/>
              <a:t>お猪口やアルミ缶などでは目視での確認が不可能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溢れてしまった場合．．．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○</a:t>
            </a:r>
            <a:r>
              <a:rPr lang="ja-JP" altLang="en-US" dirty="0"/>
              <a:t> 水であれば拭き取ればよい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ペンキは拭き取ることが難しい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灯油やガソリンは事故に繋がる危険性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 目視以外の方法で水位を把握する必要がある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AF6CA-A22A-47B8-A2B1-3F81AEEA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B0AABA-7C2B-4FF4-99E4-A6471DD2B4A7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013697C8-87BA-4C82-867F-19514B42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96DA5C1B-7577-46DA-B266-65BC6B6B3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13" name="思考の吹き出し: 雲形 12">
              <a:extLst>
                <a:ext uri="{FF2B5EF4-FFF2-40B4-BE49-F238E27FC236}">
                  <a16:creationId xmlns:a16="http://schemas.microsoft.com/office/drawing/2014/main" id="{88253913-3EA4-4125-AE2B-C51F4B2224B1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56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C6403-5A49-4D02-A1D5-406022B9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AA609-1B11-44A9-A3B0-CE855874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kumimoji="1" lang="ja-JP" altLang="en-US" dirty="0">
                <a:solidFill>
                  <a:srgbClr val="FF0000"/>
                </a:solidFill>
              </a:rPr>
              <a:t>注水音</a:t>
            </a:r>
            <a:r>
              <a:rPr kumimoji="1" lang="ja-JP" altLang="en-US" dirty="0"/>
              <a:t>を用いて容器内の</a:t>
            </a:r>
            <a:r>
              <a:rPr kumimoji="1" lang="ja-JP" altLang="en-US" dirty="0">
                <a:solidFill>
                  <a:srgbClr val="FF0000"/>
                </a:solidFill>
              </a:rPr>
              <a:t>水位を推定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ja-JP" altLang="en-US" dirty="0"/>
              <a:t>目視による水位の確認を必要としない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内部状況を把握しづらい容器でも溢れを防止可能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音を使用した推定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注ぐ液体は水に限らず利用可能</a:t>
            </a:r>
            <a:endParaRPr lang="en-US" altLang="ja-JP" dirty="0"/>
          </a:p>
          <a:p>
            <a:pPr>
              <a:buClr>
                <a:schemeClr val="tx1"/>
              </a:buClr>
            </a:pP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rgbClr val="FF0000"/>
                </a:solidFill>
              </a:rPr>
              <a:t>蛇口取り付け型</a:t>
            </a:r>
            <a:r>
              <a:rPr lang="ja-JP" altLang="en-US" dirty="0"/>
              <a:t>デバイスとして実現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容器ごとにデバイスを取り付ける必要がない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3E89AA-8BCB-4D06-9630-EB537446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884B40D-4BF3-4D96-A44D-CC59BC901EB0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CDA5A771-49B0-4DC7-8297-FE3EED9A2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6D2E9CB2-E813-4E0C-9BC2-046894BE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8" name="思考の吹き出し: 雲形 7">
              <a:extLst>
                <a:ext uri="{FF2B5EF4-FFF2-40B4-BE49-F238E27FC236}">
                  <a16:creationId xmlns:a16="http://schemas.microsoft.com/office/drawing/2014/main" id="{CB95B17C-4AE1-43B4-865D-3377BF38B674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56653-A8E7-427E-B0F6-DD723998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8952A1-344F-4C88-A94A-CEB8ED67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ホーム</a:t>
            </a:r>
            <a:r>
              <a:rPr lang="en-US" altLang="ja-JP" dirty="0"/>
              <a:t>Wi-Fi</a:t>
            </a:r>
            <a:r>
              <a:rPr kumimoji="1" lang="ja-JP" altLang="en-US" dirty="0"/>
              <a:t>ネットワークを使用した水量推定手法</a:t>
            </a:r>
            <a:r>
              <a:rPr kumimoji="1" lang="en-US" altLang="ja-JP" dirty="0"/>
              <a:t>[1]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指はじき動作による水量推定手法</a:t>
            </a:r>
            <a:r>
              <a:rPr lang="en-US" altLang="ja-JP" dirty="0"/>
              <a:t>[2]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プローブ音とインパルス応答を用いた水量推定手法</a:t>
            </a:r>
            <a:r>
              <a:rPr kumimoji="1" lang="en-US" altLang="ja-JP" dirty="0"/>
              <a:t>[3]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 Ren et al.: Liquid Sensing Using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Signals.arXiv:2106.10356.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 Kurita et al.: Water Volume Estimation by a Flicking Motion based on the Glass Harp Acoustics. Journal of the Robotics Society of Japan. 29. 361-368 (2011).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[3] Fan et al.: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SoQr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: sonically quantifying the content level inside containers. In Proceedings of the 2015 ACM International Joint Conference on Pervasive and Ubiquitous Computing. 3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14 (2015).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4DAA01-C45C-46CE-B41F-0C8F3A42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45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2ED54-F836-46AD-B669-2DFB2C51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（処理の流れ）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6F915-1766-45A0-A9AA-F010C65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3B296838-1E11-429B-96AD-9FFFC434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45" y="1875754"/>
            <a:ext cx="6875045" cy="43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1167C-23A7-4A54-AA29-1AB4D952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</a:t>
            </a:r>
            <a:r>
              <a:rPr kumimoji="1" lang="ja-JP" altLang="en-US"/>
              <a:t>手法 （識別モデル）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148D34-126D-4C77-B6E2-43D761D3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39332F-F5AC-4857-85C2-EA4FE794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865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310</Words>
  <Application>Microsoft Office PowerPoint</Application>
  <PresentationFormat>ワイド画面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Arial</vt:lpstr>
      <vt:lpstr>Tw Cen MT</vt:lpstr>
      <vt:lpstr>Office テーマ</vt:lpstr>
      <vt:lpstr>注水音を用いた容器内水位推定手法の提案</vt:lpstr>
      <vt:lpstr>研究背景</vt:lpstr>
      <vt:lpstr>研究目的</vt:lpstr>
      <vt:lpstr>関連研究</vt:lpstr>
      <vt:lpstr>提案手法 （処理の流れ）</vt:lpstr>
      <vt:lpstr>提案手法 （識別モデル）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敦寛(is0374pi)</cp:lastModifiedBy>
  <cp:revision>110</cp:revision>
  <dcterms:created xsi:type="dcterms:W3CDTF">2020-11-23T05:09:51Z</dcterms:created>
  <dcterms:modified xsi:type="dcterms:W3CDTF">2021-12-13T13:45:39Z</dcterms:modified>
</cp:coreProperties>
</file>