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F96840-7374-4AA3-BD52-6C0DB9B607A9}"/>
              </a:ext>
            </a:extLst>
          </p:cNvPr>
          <p:cNvGrpSpPr/>
          <p:nvPr/>
        </p:nvGrpSpPr>
        <p:grpSpPr>
          <a:xfrm>
            <a:off x="1447800" y="1194275"/>
            <a:ext cx="9986440" cy="4900523"/>
            <a:chOff x="1447800" y="1194275"/>
            <a:chExt cx="9986440" cy="4900523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659464" y="1194275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827866" y="2379133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336798" y="284650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0802" y="4403678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462868" y="3656399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3011164" y="2941173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743198" y="2444519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459225" y="3402393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310468" y="3091053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748" y="3208862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392341" y="2048931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890010" y="2126333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392341" y="3131460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890010" y="3208862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41" y="4217414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740491" y="4883156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594608" y="2590797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594608" y="3673326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95" y="3776093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477679" y="3037159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967227" y="3483934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295018" y="379675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863331" y="4610735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7065597" y="5152824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stCxn id="9" idx="6"/>
              <a:endCxn id="27" idx="1"/>
            </p:cNvCxnSpPr>
            <p:nvPr/>
          </p:nvCxnSpPr>
          <p:spPr>
            <a:xfrm flipV="1">
              <a:off x="3191164" y="2319864"/>
              <a:ext cx="3201177" cy="711309"/>
            </a:xfrm>
            <a:prstGeom prst="bentConnector3">
              <a:avLst>
                <a:gd name="adj1" fmla="val 624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1547D2DB-E0B1-4299-876A-48121F4682D9}"/>
                </a:ext>
              </a:extLst>
            </p:cNvPr>
            <p:cNvSpPr/>
            <p:nvPr/>
          </p:nvSpPr>
          <p:spPr>
            <a:xfrm>
              <a:off x="1447800" y="1913467"/>
              <a:ext cx="9719733" cy="3750258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E91903A-BF43-4C11-AC8E-343B7A73DD3C}"/>
                </a:ext>
              </a:extLst>
            </p:cNvPr>
            <p:cNvSpPr txBox="1"/>
            <p:nvPr/>
          </p:nvSpPr>
          <p:spPr>
            <a:xfrm>
              <a:off x="7145860" y="5694688"/>
              <a:ext cx="3856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Processing on control unit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128</cp:revision>
  <dcterms:created xsi:type="dcterms:W3CDTF">2021-12-06T11:50:29Z</dcterms:created>
  <dcterms:modified xsi:type="dcterms:W3CDTF">2021-12-09T13:19:37Z</dcterms:modified>
</cp:coreProperties>
</file>