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Tw Cen MT</vt:lpstr>
      <vt:lpstr>Office テーマ</vt:lpstr>
      <vt:lpstr>注水音を用いた容器内水位推定手法の提案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26</cp:revision>
  <dcterms:created xsi:type="dcterms:W3CDTF">2020-11-23T05:09:51Z</dcterms:created>
  <dcterms:modified xsi:type="dcterms:W3CDTF">2021-12-11T13:11:39Z</dcterms:modified>
</cp:coreProperties>
</file>