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7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820522" y="2031505"/>
            <a:ext cx="1576030" cy="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3206755"/>
            <a:ext cx="158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プリント基板</a:t>
            </a:r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44726" y="3908261"/>
            <a:ext cx="1493004" cy="869154"/>
            <a:chOff x="4147206" y="3897109"/>
            <a:chExt cx="1493004" cy="869154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70713" y="4212265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8340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9154"/>
            <a:chOff x="4147206" y="3897109"/>
            <a:chExt cx="1483902" cy="869154"/>
          </a:xfrm>
        </p:grpSpPr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752F9C36-B9C2-41A0-9F17-4A05DF9EC2FF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DA5389DD-3325-4BF6-B960-24250282EEDF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747A6880-D97B-4C66-9853-A90D6817DAFC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stCxn id="136" idx="3"/>
          </p:cNvCxnSpPr>
          <p:nvPr/>
        </p:nvCxnSpPr>
        <p:spPr>
          <a:xfrm flipV="1">
            <a:off x="5737730" y="3004457"/>
            <a:ext cx="250376" cy="16278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13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ヘルメット</a:t>
            </a: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1827738" cy="371764"/>
          </a:xfrm>
          <a:prstGeom prst="wedgeRectCallout">
            <a:avLst>
              <a:gd name="adj1" fmla="val -33492"/>
              <a:gd name="adj2" fmla="val 110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18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圧力センサ</a:t>
            </a:r>
            <a:r>
              <a:rPr lang="en-US" altLang="ja-JP" dirty="0"/>
              <a:t>32</a:t>
            </a:r>
            <a:r>
              <a:rPr lang="ja-JP" altLang="en-US" dirty="0"/>
              <a:t>個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2693" y="2024742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903928" y="2996964"/>
            <a:ext cx="1290658" cy="92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14298" y="3264513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267103" y="2813250"/>
            <a:ext cx="54" cy="29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783349" y="3622931"/>
            <a:ext cx="491143" cy="476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976259" y="3235044"/>
            <a:ext cx="1169468" cy="573816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19669" y="3622418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39709" y="290180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7B0F796-BD9B-498A-9DE6-F9F12536DB6E}"/>
              </a:ext>
            </a:extLst>
          </p:cNvPr>
          <p:cNvGrpSpPr/>
          <p:nvPr/>
        </p:nvGrpSpPr>
        <p:grpSpPr>
          <a:xfrm>
            <a:off x="3607706" y="4745590"/>
            <a:ext cx="1726296" cy="497659"/>
            <a:chOff x="744467" y="3429000"/>
            <a:chExt cx="1726296" cy="497659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9EECD64C-4F68-46F1-933A-AE6212AA8072}"/>
                </a:ext>
              </a:extLst>
            </p:cNvPr>
            <p:cNvSpPr/>
            <p:nvPr/>
          </p:nvSpPr>
          <p:spPr>
            <a:xfrm>
              <a:off x="744467" y="3429000"/>
              <a:ext cx="1726296" cy="497659"/>
            </a:xfrm>
            <a:prstGeom prst="wedgeRectCallout">
              <a:avLst>
                <a:gd name="adj1" fmla="val 69717"/>
                <a:gd name="adj2" fmla="val 143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57B393-A2AC-48B2-A1E5-F7F6B1A01DA8}"/>
                </a:ext>
              </a:extLst>
            </p:cNvPr>
            <p:cNvSpPr txBox="1"/>
            <p:nvPr/>
          </p:nvSpPr>
          <p:spPr>
            <a:xfrm>
              <a:off x="875286" y="3507718"/>
              <a:ext cx="1464657" cy="34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機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84B0383-8597-46CA-80DC-7D66B5AC0F79}"/>
              </a:ext>
            </a:extLst>
          </p:cNvPr>
          <p:cNvGrpSpPr/>
          <p:nvPr/>
        </p:nvGrpSpPr>
        <p:grpSpPr>
          <a:xfrm>
            <a:off x="5203182" y="2423201"/>
            <a:ext cx="1726296" cy="497659"/>
            <a:chOff x="9019924" y="2245176"/>
            <a:chExt cx="1726296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9019924" y="2245176"/>
              <a:ext cx="1726296" cy="497659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9104890" y="2309339"/>
              <a:ext cx="155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プリント基板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3BE6BD9-B3E6-4180-BA8D-D019B355BFA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48240" y="3066881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48240" y="3066881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753435" y="3154385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センサを挟んだ</a:t>
              </a:r>
              <a:endParaRPr kumimoji="1" lang="en-US" altLang="ja-JP" dirty="0"/>
            </a:p>
            <a:p>
              <a:r>
                <a:rPr kumimoji="1" lang="ja-JP" altLang="en-US" dirty="0"/>
                <a:t>ウレタンスポンジ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74</Words>
  <Application>Microsoft Office PowerPoint</Application>
  <PresentationFormat>ワイド画面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161</cp:revision>
  <dcterms:created xsi:type="dcterms:W3CDTF">2019-12-15T06:47:44Z</dcterms:created>
  <dcterms:modified xsi:type="dcterms:W3CDTF">2020-01-27T07:19:07Z</dcterms:modified>
</cp:coreProperties>
</file>