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3B1A-00CA-4C80-9DD2-9AB2EE1DA9AF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52A9-7948-48AA-947E-117C7472D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73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3B1A-00CA-4C80-9DD2-9AB2EE1DA9AF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52A9-7948-48AA-947E-117C7472D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45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3B1A-00CA-4C80-9DD2-9AB2EE1DA9AF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52A9-7948-48AA-947E-117C7472D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84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3B1A-00CA-4C80-9DD2-9AB2EE1DA9AF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52A9-7948-48AA-947E-117C7472D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2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0"/>
            <a:ext cx="12192001" cy="6256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論文タイトル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1" y="625642"/>
            <a:ext cx="9801726" cy="6256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著者名（所属）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801726" y="625642"/>
            <a:ext cx="2390273" cy="6256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会議名（年度）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0" y="3120196"/>
            <a:ext cx="5967663" cy="1138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kumimoji="1" lang="ja-JP" altLang="en-US" b="1" u="sng" dirty="0" smtClean="0">
                <a:solidFill>
                  <a:schemeClr val="tx1"/>
                </a:solidFill>
              </a:rPr>
              <a:t>この研究がやったこと</a:t>
            </a:r>
            <a:endParaRPr kumimoji="1" lang="en-US" altLang="ja-JP" b="1" u="sng" dirty="0" smtClean="0">
              <a:solidFill>
                <a:schemeClr val="tx1"/>
              </a:solidFill>
            </a:endParaRPr>
          </a:p>
          <a:p>
            <a:pPr algn="l"/>
            <a:endParaRPr kumimoji="1" lang="ja-JP" altLang="en-US" b="0" u="none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 userDrawn="1"/>
        </p:nvSpPr>
        <p:spPr>
          <a:xfrm>
            <a:off x="-1" y="4419602"/>
            <a:ext cx="5967663" cy="1138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kumimoji="1" lang="ja-JP" altLang="en-US" b="1" u="sng" dirty="0" smtClean="0">
                <a:solidFill>
                  <a:schemeClr val="tx1"/>
                </a:solidFill>
              </a:rPr>
              <a:t>どういう問題点を解決している？</a:t>
            </a:r>
            <a:endParaRPr kumimoji="1" lang="en-US" altLang="ja-JP" b="0" u="none" dirty="0" smtClean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 userDrawn="1"/>
        </p:nvSpPr>
        <p:spPr>
          <a:xfrm>
            <a:off x="-1" y="5719008"/>
            <a:ext cx="5967663" cy="1138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1" u="sng" dirty="0" smtClean="0">
                <a:solidFill>
                  <a:schemeClr val="tx1"/>
                </a:solidFill>
              </a:rPr>
              <a:t>既存研究との違い（新規性）</a:t>
            </a:r>
            <a:endParaRPr kumimoji="1" lang="en-US" altLang="ja-JP" b="1" u="sng" dirty="0" smtClean="0">
              <a:solidFill>
                <a:schemeClr val="tx1"/>
              </a:solidFill>
            </a:endParaRPr>
          </a:p>
          <a:p>
            <a:pPr algn="l"/>
            <a:endParaRPr kumimoji="1" lang="en-US" altLang="ja-JP" b="1" u="sng" dirty="0" smtClean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" y="1347554"/>
            <a:ext cx="12191998" cy="1612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図や表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 userDrawn="1"/>
        </p:nvSpPr>
        <p:spPr>
          <a:xfrm>
            <a:off x="6224336" y="3120195"/>
            <a:ext cx="5967663" cy="1138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kumimoji="1" lang="ja-JP" altLang="en-US" b="1" u="sng" dirty="0" smtClean="0">
                <a:solidFill>
                  <a:schemeClr val="tx1"/>
                </a:solidFill>
              </a:rPr>
              <a:t>どうやって解決している？</a:t>
            </a:r>
            <a:endParaRPr kumimoji="1" lang="en-US" altLang="ja-JP" b="1" u="sng" dirty="0" smtClean="0">
              <a:solidFill>
                <a:schemeClr val="tx1"/>
              </a:solidFill>
            </a:endParaRPr>
          </a:p>
          <a:p>
            <a:pPr algn="l"/>
            <a:endParaRPr kumimoji="1" lang="ja-JP" altLang="en-US" b="0" u="none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 userDrawn="1"/>
        </p:nvSpPr>
        <p:spPr>
          <a:xfrm>
            <a:off x="6224337" y="4419602"/>
            <a:ext cx="5967663" cy="1138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kumimoji="1" lang="ja-JP" altLang="en-US" b="1" u="sng" dirty="0" smtClean="0">
                <a:solidFill>
                  <a:schemeClr val="tx1"/>
                </a:solidFill>
              </a:rPr>
              <a:t>評価方法と結果</a:t>
            </a:r>
            <a:endParaRPr kumimoji="1" lang="en-US" altLang="ja-JP" b="1" u="sng" dirty="0" smtClean="0">
              <a:solidFill>
                <a:schemeClr val="tx1"/>
              </a:solidFill>
            </a:endParaRPr>
          </a:p>
          <a:p>
            <a:pPr algn="l"/>
            <a:endParaRPr kumimoji="1" lang="en-US" altLang="ja-JP" b="0" u="none" dirty="0" smtClean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 userDrawn="1"/>
        </p:nvSpPr>
        <p:spPr>
          <a:xfrm>
            <a:off x="6224337" y="5719008"/>
            <a:ext cx="5967663" cy="1138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kumimoji="1" lang="ja-JP" altLang="en-US" b="1" u="sng" dirty="0" smtClean="0">
                <a:solidFill>
                  <a:schemeClr val="tx1"/>
                </a:solidFill>
              </a:rPr>
              <a:t>もし著者に質問できるなら</a:t>
            </a:r>
            <a:endParaRPr kumimoji="1" lang="en-US" altLang="ja-JP" b="1" u="sng" dirty="0" smtClean="0">
              <a:solidFill>
                <a:schemeClr val="tx1"/>
              </a:solidFill>
            </a:endParaRPr>
          </a:p>
          <a:p>
            <a:pPr algn="l"/>
            <a:endParaRPr kumimoji="1" lang="en-US" altLang="ja-JP" b="0" u="non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17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0"/>
            <a:ext cx="12192001" cy="6256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論文タイトル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1" y="625642"/>
            <a:ext cx="9801726" cy="6256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著者名（所属）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801726" y="625642"/>
            <a:ext cx="2390273" cy="6256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会議名（年度）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-1" y="1347553"/>
            <a:ext cx="4315327" cy="1732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kumimoji="1" lang="ja-JP" altLang="en-US" b="1" u="sng" dirty="0" smtClean="0">
                <a:solidFill>
                  <a:schemeClr val="tx1"/>
                </a:solidFill>
              </a:rPr>
              <a:t>この研究がやったこと</a:t>
            </a:r>
            <a:endParaRPr kumimoji="1" lang="en-US" altLang="ja-JP" b="1" u="sng" dirty="0" smtClean="0">
              <a:solidFill>
                <a:schemeClr val="tx1"/>
              </a:solidFill>
            </a:endParaRPr>
          </a:p>
          <a:p>
            <a:pPr algn="l"/>
            <a:endParaRPr kumimoji="1" lang="ja-JP" altLang="en-US" b="0" u="none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 userDrawn="1"/>
        </p:nvSpPr>
        <p:spPr>
          <a:xfrm>
            <a:off x="-3" y="3228483"/>
            <a:ext cx="4315327" cy="1732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kumimoji="1" lang="ja-JP" altLang="en-US" b="1" u="sng" dirty="0" smtClean="0">
                <a:solidFill>
                  <a:schemeClr val="tx1"/>
                </a:solidFill>
              </a:rPr>
              <a:t>どういう問題点を解決している？</a:t>
            </a:r>
            <a:endParaRPr kumimoji="1" lang="en-US" altLang="ja-JP" b="0" u="none" dirty="0" smtClean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 userDrawn="1"/>
        </p:nvSpPr>
        <p:spPr>
          <a:xfrm>
            <a:off x="-2" y="5109413"/>
            <a:ext cx="4315327" cy="1748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1" u="sng" dirty="0" smtClean="0">
                <a:solidFill>
                  <a:schemeClr val="tx1"/>
                </a:solidFill>
              </a:rPr>
              <a:t>既存研究との違い（新規性）</a:t>
            </a:r>
            <a:endParaRPr kumimoji="1" lang="en-US" altLang="ja-JP" b="1" u="sng" dirty="0" smtClean="0">
              <a:solidFill>
                <a:schemeClr val="tx1"/>
              </a:solidFill>
            </a:endParaRPr>
          </a:p>
          <a:p>
            <a:pPr algn="l"/>
            <a:endParaRPr kumimoji="1" lang="en-US" altLang="ja-JP" b="1" u="sng" dirty="0" smtClean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 userDrawn="1"/>
        </p:nvSpPr>
        <p:spPr>
          <a:xfrm>
            <a:off x="8967537" y="1347554"/>
            <a:ext cx="3224462" cy="5510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図や表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483765" y="1347553"/>
            <a:ext cx="4315327" cy="17325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kumimoji="1" lang="ja-JP" altLang="en-US" b="1" u="sng" dirty="0" smtClean="0">
                <a:solidFill>
                  <a:schemeClr val="tx1"/>
                </a:solidFill>
              </a:rPr>
              <a:t>どうやって解決している？</a:t>
            </a:r>
            <a:endParaRPr kumimoji="1" lang="en-US" altLang="ja-JP" b="1" u="sng" dirty="0" smtClean="0">
              <a:solidFill>
                <a:schemeClr val="tx1"/>
              </a:solidFill>
            </a:endParaRPr>
          </a:p>
          <a:p>
            <a:pPr algn="l"/>
            <a:endParaRPr kumimoji="1" lang="ja-JP" altLang="en-US" b="0" u="none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483766" y="3228482"/>
            <a:ext cx="4315327" cy="1732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kumimoji="1" lang="ja-JP" altLang="en-US" b="1" u="sng" dirty="0" smtClean="0">
                <a:solidFill>
                  <a:schemeClr val="tx1"/>
                </a:solidFill>
              </a:rPr>
              <a:t>評価方法と結果</a:t>
            </a:r>
            <a:endParaRPr kumimoji="1" lang="en-US" altLang="ja-JP" b="1" u="sng" dirty="0" smtClean="0">
              <a:solidFill>
                <a:schemeClr val="tx1"/>
              </a:solidFill>
            </a:endParaRPr>
          </a:p>
          <a:p>
            <a:pPr algn="l"/>
            <a:endParaRPr kumimoji="1" lang="en-US" altLang="ja-JP" b="0" u="none" dirty="0" smtClean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483765" y="5109412"/>
            <a:ext cx="4315327" cy="1748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kumimoji="1" lang="ja-JP" altLang="en-US" b="1" u="sng" dirty="0" smtClean="0">
                <a:solidFill>
                  <a:schemeClr val="tx1"/>
                </a:solidFill>
              </a:rPr>
              <a:t>もし著者に質問できるなら</a:t>
            </a:r>
            <a:endParaRPr kumimoji="1" lang="en-US" altLang="ja-JP" b="1" u="sng" dirty="0" smtClean="0">
              <a:solidFill>
                <a:schemeClr val="tx1"/>
              </a:solidFill>
            </a:endParaRPr>
          </a:p>
          <a:p>
            <a:pPr algn="l"/>
            <a:endParaRPr kumimoji="1" lang="en-US" altLang="ja-JP" b="0" u="non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887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3B1A-00CA-4C80-9DD2-9AB2EE1DA9AF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52A9-7948-48AA-947E-117C7472D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3B1A-00CA-4C80-9DD2-9AB2EE1DA9AF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52A9-7948-48AA-947E-117C7472D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77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3B1A-00CA-4C80-9DD2-9AB2EE1DA9AF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52A9-7948-48AA-947E-117C7472D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06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3B1A-00CA-4C80-9DD2-9AB2EE1DA9AF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52A9-7948-48AA-947E-117C7472D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42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3B1A-00CA-4C80-9DD2-9AB2EE1DA9AF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52A9-7948-48AA-947E-117C7472D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78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3B1A-00CA-4C80-9DD2-9AB2EE1DA9AF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52A9-7948-48AA-947E-117C7472D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00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13B1A-00CA-4C80-9DD2-9AB2EE1DA9AF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552A9-7948-48AA-947E-117C7472D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56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B3</a:t>
            </a:r>
            <a:r>
              <a:rPr kumimoji="1" lang="ja-JP" altLang="en-US" dirty="0" smtClean="0"/>
              <a:t>論文課題テンプレート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990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78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6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kumimoji="1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</Words>
  <Application>Microsoft Office PowerPoint</Application>
  <PresentationFormat>ワイド画面</PresentationFormat>
  <Paragraphs>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B3論文課題テンプレート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Kazuya Murao</dc:creator>
  <cp:lastModifiedBy>Kazuya Murao</cp:lastModifiedBy>
  <cp:revision>3</cp:revision>
  <dcterms:created xsi:type="dcterms:W3CDTF">2017-07-30T08:37:32Z</dcterms:created>
  <dcterms:modified xsi:type="dcterms:W3CDTF">2017-07-30T08:54:38Z</dcterms:modified>
</cp:coreProperties>
</file>