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F96840-7374-4AA3-BD52-6C0DB9B607A9}"/>
              </a:ext>
            </a:extLst>
          </p:cNvPr>
          <p:cNvGrpSpPr/>
          <p:nvPr/>
        </p:nvGrpSpPr>
        <p:grpSpPr>
          <a:xfrm>
            <a:off x="1447800" y="1194275"/>
            <a:ext cx="9986440" cy="4900523"/>
            <a:chOff x="1447800" y="1194275"/>
            <a:chExt cx="9986440" cy="4900523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048931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890010" y="2126333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392341" y="3131460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890010" y="3208862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594608" y="2590797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594608" y="3673326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stCxn id="9" idx="6"/>
              <a:endCxn id="27" idx="1"/>
            </p:cNvCxnSpPr>
            <p:nvPr/>
          </p:nvCxnSpPr>
          <p:spPr>
            <a:xfrm flipV="1">
              <a:off x="3191164" y="2319864"/>
              <a:ext cx="3201177" cy="711309"/>
            </a:xfrm>
            <a:prstGeom prst="bentConnector3">
              <a:avLst>
                <a:gd name="adj1" fmla="val 624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1547D2DB-E0B1-4299-876A-48121F4682D9}"/>
                </a:ext>
              </a:extLst>
            </p:cNvPr>
            <p:cNvSpPr/>
            <p:nvPr/>
          </p:nvSpPr>
          <p:spPr>
            <a:xfrm>
              <a:off x="1447800" y="1913467"/>
              <a:ext cx="9719733" cy="375025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E91903A-BF43-4C11-AC8E-343B7A73DD3C}"/>
                </a:ext>
              </a:extLst>
            </p:cNvPr>
            <p:cNvSpPr txBox="1"/>
            <p:nvPr/>
          </p:nvSpPr>
          <p:spPr>
            <a:xfrm>
              <a:off x="7145860" y="5694688"/>
              <a:ext cx="3856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Processing on control unit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5FBF25F-8B60-473A-BEF8-2BCA847BB8C5}"/>
              </a:ext>
            </a:extLst>
          </p:cNvPr>
          <p:cNvGrpSpPr/>
          <p:nvPr/>
        </p:nvGrpSpPr>
        <p:grpSpPr>
          <a:xfrm>
            <a:off x="2647755" y="1203512"/>
            <a:ext cx="7560734" cy="4787800"/>
            <a:chOff x="1659464" y="1194275"/>
            <a:chExt cx="7560734" cy="4787800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394000"/>
              <a:ext cx="2404534" cy="127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7594608" y="3672000"/>
              <a:ext cx="0" cy="5454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68164D0-422A-447F-9B03-73C0C7814FF4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>
              <a:off x="3191164" y="3031173"/>
              <a:ext cx="3201177" cy="1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3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42695A82-C4BB-4580-A429-47A3166F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47132" y="3375610"/>
            <a:ext cx="2997199" cy="626532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D1524B7-455F-468B-833D-3BF6021B2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643221" y="3462178"/>
            <a:ext cx="1353292" cy="6265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50CE732-B4BC-4629-B6F3-A08243168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75000" y="2670433"/>
            <a:ext cx="1457070" cy="166435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CFDE618-3CA4-44CC-AD73-B025CEE44CC0}"/>
              </a:ext>
            </a:extLst>
          </p:cNvPr>
          <p:cNvGrpSpPr/>
          <p:nvPr/>
        </p:nvGrpSpPr>
        <p:grpSpPr>
          <a:xfrm>
            <a:off x="5698066" y="2388592"/>
            <a:ext cx="1457070" cy="2362256"/>
            <a:chOff x="5698066" y="2388592"/>
            <a:chExt cx="1457070" cy="236225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1D78C13-9500-452E-986A-283272AD3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98066" y="2388592"/>
              <a:ext cx="1457070" cy="1664352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C194D8E-5A73-4C6D-80E1-7F3C57BE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98066" y="3086496"/>
              <a:ext cx="1457070" cy="1664352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E56C1-D8DE-415B-949C-BD49064794F8}"/>
              </a:ext>
            </a:extLst>
          </p:cNvPr>
          <p:cNvGrpSpPr/>
          <p:nvPr/>
        </p:nvGrpSpPr>
        <p:grpSpPr>
          <a:xfrm>
            <a:off x="8420579" y="1492254"/>
            <a:ext cx="2508280" cy="3750505"/>
            <a:chOff x="8420579" y="1492254"/>
            <a:chExt cx="2508280" cy="375050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3D234F1-166D-42B8-BC50-87B21C7E5037}"/>
                </a:ext>
              </a:extLst>
            </p:cNvPr>
            <p:cNvGrpSpPr/>
            <p:nvPr/>
          </p:nvGrpSpPr>
          <p:grpSpPr>
            <a:xfrm>
              <a:off x="842057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BBD5DB4A-FA3F-4AC7-B71E-649DB5C7F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40D38FA-C5FB-4D07-8544-C2C04CA9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BDB02F5D-CDB0-4065-BBC2-F99C2322F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DD56BDF8-B335-40F5-A369-BD0CBA40B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019D88E-508C-4B79-AB37-0A8F95818562}"/>
                </a:ext>
              </a:extLst>
            </p:cNvPr>
            <p:cNvGrpSpPr/>
            <p:nvPr/>
          </p:nvGrpSpPr>
          <p:grpSpPr>
            <a:xfrm>
              <a:off x="947178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0D4349EC-038E-4B2F-A0A6-8EE84EEF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47367BF5-4702-45E1-AAA1-13F51DBDB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2415374E-37CE-46E0-839A-93774CAC3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E4518115-3D1C-466D-BF19-B1639EE6E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76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143</cp:revision>
  <dcterms:created xsi:type="dcterms:W3CDTF">2021-12-06T11:50:29Z</dcterms:created>
  <dcterms:modified xsi:type="dcterms:W3CDTF">2021-12-13T14:39:36Z</dcterms:modified>
</cp:coreProperties>
</file>