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071C8-316C-4A8E-B5A4-CF68B7F7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CC74B3-4A17-4E2F-AACF-284B285E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DE72C-E732-4C44-BE2C-49C7CB70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E98A9-45BF-46B8-8257-D9C6E39B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8DCD2-3D82-401D-B460-1F041054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C993A-DADA-4792-B76F-3C034D3D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0C12C9-00A9-41A1-980F-EFF80B0D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73E26-B30E-42ED-9FED-3E864611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AF037-4766-43A0-98F4-3365E418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7E1D9-1B86-4351-B79D-8165A244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6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1EA8B8-D15E-4FA7-8EC0-EE7F171E5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CEAEDE-C4B4-47B2-849A-56C735EB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D5DE-5375-492A-AD8A-7EF48B6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AFE60-F725-4649-A29B-9E19AEA2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548150-11A6-44EF-8206-D0F3C9DC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8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4C616-F03F-485A-9CE5-D1AFB350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27C0D-DC1B-4B36-8C20-BBE91093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72347-637F-4294-A826-E271024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FA71A-6D66-431E-B692-8FDBB89A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484DA-01BA-49D0-9C51-FB92DEE3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4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AEDB7-0491-4599-969F-262604EE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743126-5504-48C1-A031-6E69A36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BB737-E27A-4FCE-9110-98C51829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44101-84B4-4069-9563-F2CCB620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3A8EA-0CB3-4A92-813C-0EF95318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97AD1-4C18-4F5D-BB25-138116A3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A020F-1A6E-462E-90F7-9A805490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E50ED1-90E7-418B-BA8E-D3C5A8D5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6132B3-988F-4283-BAB3-BBF3BAC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22A100-A64B-4E05-801D-0D1303F4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E6C7E-CAA4-493D-B457-7482A13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97AA4-F4F3-429D-88E4-D66A81FA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169B2-9082-4597-8671-E27AE30E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3446D-C3C8-41D5-BF1E-5ECAE798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ECA9D6-2C11-4F9C-82BE-4EA0EB3E5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EE97A-04B6-49CC-9F89-58F1E12E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10BCF2-9CF9-437A-811F-0B74B213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D67C29-4970-4B20-ABB7-C761C05C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B04E5A-58C9-4DA6-9E10-0D3194B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A592D-13AC-4B1A-B5B6-EC5281D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889384-EE11-484F-961A-C456B9EE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A1B0DB-F167-45B6-B6F5-C4D750A5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229524-512A-43AC-81E4-72E83585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2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F649E2-3D52-46FD-A573-2E642029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704088-2E41-4DE6-BE01-0BE6765F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56B34E-CC15-4372-AD7B-475AB38B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7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AB474-220A-4486-ACEC-3DA3E151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3A877-EBA9-4A64-B3EF-93302B6E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F703B5-545B-401A-8FAF-FE6FE1FB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1F76E-9B74-466C-B24C-266A7724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45155-D45D-4B23-9947-6F0539FA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E5C85-ED70-44DE-9D69-99A69C9C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92CF1-7BC8-4D50-AC33-A8D26020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4A8029-85AD-4D0D-8E59-34C08403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75C8DA-24EC-4867-962B-1CD59297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D1E15-29D7-4E5B-8E8F-05AD7F3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B4082-DFE4-4E87-B632-4DE69B99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2A60F7-A238-46FD-BDE2-E4EE2BF7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4889F6-D36A-471E-88F8-93A41192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CDC327-F6DD-4BBA-B383-49B2C224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294D6-79D6-4AE4-A31B-385771A0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D41B-1A41-418A-9EA5-B602D5FD2BF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39C623-1A59-4457-8D0F-F188FDD6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28E6C2-8B91-4CCC-AFFC-975159E6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78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CF96840-7374-4AA3-BD52-6C0DB9B607A9}"/>
              </a:ext>
            </a:extLst>
          </p:cNvPr>
          <p:cNvGrpSpPr/>
          <p:nvPr/>
        </p:nvGrpSpPr>
        <p:grpSpPr>
          <a:xfrm>
            <a:off x="1447800" y="1194275"/>
            <a:ext cx="9986440" cy="4900523"/>
            <a:chOff x="1447800" y="1194275"/>
            <a:chExt cx="9986440" cy="4900523"/>
          </a:xfrm>
        </p:grpSpPr>
        <p:pic>
          <p:nvPicPr>
            <p:cNvPr id="3" name="図 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80FF195-DF74-46E9-A436-03AC0277B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1"/>
            <a:stretch/>
          </p:blipFill>
          <p:spPr>
            <a:xfrm flipH="1">
              <a:off x="1659464" y="1194275"/>
              <a:ext cx="2116667" cy="1700116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F3B2EE8-3E2D-4769-9E90-EA9F96ABC2E8}"/>
                </a:ext>
              </a:extLst>
            </p:cNvPr>
            <p:cNvSpPr/>
            <p:nvPr/>
          </p:nvSpPr>
          <p:spPr>
            <a:xfrm>
              <a:off x="2827866" y="2379133"/>
              <a:ext cx="1286933" cy="10232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F80960B-9B61-448A-9DDE-12B3296B1B79}"/>
                </a:ext>
              </a:extLst>
            </p:cNvPr>
            <p:cNvSpPr txBox="1"/>
            <p:nvPr/>
          </p:nvSpPr>
          <p:spPr>
            <a:xfrm>
              <a:off x="2336798" y="2846507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EEB54F21-8996-4CAD-B342-BF72A297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0802" y="4403678"/>
              <a:ext cx="1753775" cy="1578397"/>
            </a:xfrm>
            <a:prstGeom prst="rect">
              <a:avLst/>
            </a:prstGeom>
          </p:spPr>
        </p:pic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FE9B8AD-1EC2-4643-904D-FE592BD2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0" t="73269" r="72800"/>
            <a:stretch/>
          </p:blipFill>
          <p:spPr>
            <a:xfrm flipH="1">
              <a:off x="3462868" y="3656399"/>
              <a:ext cx="508001" cy="620272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6411D0F-133A-4FE3-98BC-1BBF5DEC0989}"/>
                </a:ext>
              </a:extLst>
            </p:cNvPr>
            <p:cNvSpPr/>
            <p:nvPr/>
          </p:nvSpPr>
          <p:spPr>
            <a:xfrm>
              <a:off x="3011164" y="2941173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BCD46A-A8CC-4239-8551-961FD28F8A97}"/>
                </a:ext>
              </a:extLst>
            </p:cNvPr>
            <p:cNvSpPr txBox="1"/>
            <p:nvPr/>
          </p:nvSpPr>
          <p:spPr>
            <a:xfrm>
              <a:off x="2743198" y="2444519"/>
              <a:ext cx="144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Control unit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5F95634-36D1-4607-B8FA-D55FA75DDD2E}"/>
                </a:ext>
              </a:extLst>
            </p:cNvPr>
            <p:cNvSpPr/>
            <p:nvPr/>
          </p:nvSpPr>
          <p:spPr>
            <a:xfrm>
              <a:off x="3459225" y="3402393"/>
              <a:ext cx="508001" cy="1630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F2811E4-B48D-49EA-876D-B8ACF7F981CB}"/>
                </a:ext>
              </a:extLst>
            </p:cNvPr>
            <p:cNvSpPr txBox="1"/>
            <p:nvPr/>
          </p:nvSpPr>
          <p:spPr>
            <a:xfrm>
              <a:off x="3310468" y="3091053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2E48BD5-4D3C-498B-82B6-213169191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748" y="3208862"/>
              <a:ext cx="0" cy="129747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F76F4D6-B4B6-40F8-A619-152B7C12ABA0}"/>
                </a:ext>
              </a:extLst>
            </p:cNvPr>
            <p:cNvSpPr/>
            <p:nvPr/>
          </p:nvSpPr>
          <p:spPr>
            <a:xfrm>
              <a:off x="6392341" y="2048931"/>
              <a:ext cx="2404534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MFCC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C85415F-B8A5-4C1C-8F0B-A78983952B7B}"/>
                </a:ext>
              </a:extLst>
            </p:cNvPr>
            <p:cNvSpPr txBox="1"/>
            <p:nvPr/>
          </p:nvSpPr>
          <p:spPr>
            <a:xfrm>
              <a:off x="8890010" y="2126333"/>
              <a:ext cx="2544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483D98A-97F9-4860-A667-71F4E24DF65D}"/>
                </a:ext>
              </a:extLst>
            </p:cNvPr>
            <p:cNvSpPr/>
            <p:nvPr/>
          </p:nvSpPr>
          <p:spPr>
            <a:xfrm>
              <a:off x="6392341" y="3131460"/>
              <a:ext cx="2404534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6E27491-D665-4D08-ACCA-A1C247480112}"/>
                </a:ext>
              </a:extLst>
            </p:cNvPr>
            <p:cNvSpPr txBox="1"/>
            <p:nvPr/>
          </p:nvSpPr>
          <p:spPr>
            <a:xfrm>
              <a:off x="8890010" y="3208862"/>
              <a:ext cx="2544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/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&gt;90%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F53DEEF-332B-4CE9-A7BA-688E389B75D6}"/>
                </a:ext>
              </a:extLst>
            </p:cNvPr>
            <p:cNvSpPr/>
            <p:nvPr/>
          </p:nvSpPr>
          <p:spPr>
            <a:xfrm>
              <a:off x="1740491" y="4883156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FCDACBBC-359D-4371-8D49-0CBC35001734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7594608" y="2590797"/>
              <a:ext cx="0" cy="540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8169A84A-4FE4-40A1-982A-675123F00686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7594608" y="3673326"/>
              <a:ext cx="0" cy="544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/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</m:oMath>
                  </a14:m>
                  <a:r>
                    <a: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(Water level)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7D90AD17-6D9C-40F4-B622-D171F2526054}"/>
                </a:ext>
              </a:extLst>
            </p:cNvPr>
            <p:cNvCxnSpPr>
              <a:cxnSpLocks/>
              <a:stCxn id="33" idx="2"/>
              <a:endCxn id="34" idx="3"/>
            </p:cNvCxnSpPr>
            <p:nvPr/>
          </p:nvCxnSpPr>
          <p:spPr>
            <a:xfrm rot="5400000">
              <a:off x="5477679" y="3037159"/>
              <a:ext cx="157743" cy="4076117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コネクタ: カギ線 107">
              <a:extLst>
                <a:ext uri="{FF2B5EF4-FFF2-40B4-BE49-F238E27FC236}">
                  <a16:creationId xmlns:a16="http://schemas.microsoft.com/office/drawing/2014/main" id="{59888663-7AF7-4472-A26D-9A84F022DB85}"/>
                </a:ext>
              </a:extLst>
            </p:cNvPr>
            <p:cNvCxnSpPr>
              <a:stCxn id="33" idx="1"/>
              <a:endCxn id="19" idx="3"/>
            </p:cNvCxnSpPr>
            <p:nvPr/>
          </p:nvCxnSpPr>
          <p:spPr>
            <a:xfrm rot="10800000">
              <a:off x="3967227" y="3483934"/>
              <a:ext cx="2425115" cy="1122947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8F210461-C2F0-4763-9F91-6ECB61434F8A}"/>
                </a:ext>
              </a:extLst>
            </p:cNvPr>
            <p:cNvSpPr/>
            <p:nvPr/>
          </p:nvSpPr>
          <p:spPr>
            <a:xfrm>
              <a:off x="4295018" y="3796750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B8B4C664-665B-481C-BAF1-5275FC918D72}"/>
                </a:ext>
              </a:extLst>
            </p:cNvPr>
            <p:cNvSpPr txBox="1"/>
            <p:nvPr/>
          </p:nvSpPr>
          <p:spPr>
            <a:xfrm>
              <a:off x="5863331" y="4610735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2681E744-8061-453F-8627-68FFC0AA14FE}"/>
                </a:ext>
              </a:extLst>
            </p:cNvPr>
            <p:cNvSpPr txBox="1"/>
            <p:nvPr/>
          </p:nvSpPr>
          <p:spPr>
            <a:xfrm>
              <a:off x="7065597" y="5152824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E2F4662E-A2D0-4E61-A4CF-9D6294AD67A2}"/>
                </a:ext>
              </a:extLst>
            </p:cNvPr>
            <p:cNvCxnSpPr>
              <a:stCxn id="9" idx="6"/>
              <a:endCxn id="27" idx="1"/>
            </p:cNvCxnSpPr>
            <p:nvPr/>
          </p:nvCxnSpPr>
          <p:spPr>
            <a:xfrm flipV="1">
              <a:off x="3191164" y="2319864"/>
              <a:ext cx="3201177" cy="711309"/>
            </a:xfrm>
            <a:prstGeom prst="bentConnector3">
              <a:avLst>
                <a:gd name="adj1" fmla="val 624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1547D2DB-E0B1-4299-876A-48121F4682D9}"/>
                </a:ext>
              </a:extLst>
            </p:cNvPr>
            <p:cNvSpPr/>
            <p:nvPr/>
          </p:nvSpPr>
          <p:spPr>
            <a:xfrm>
              <a:off x="1447800" y="1913467"/>
              <a:ext cx="9719733" cy="3750258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E91903A-BF43-4C11-AC8E-343B7A73DD3C}"/>
                </a:ext>
              </a:extLst>
            </p:cNvPr>
            <p:cNvSpPr txBox="1"/>
            <p:nvPr/>
          </p:nvSpPr>
          <p:spPr>
            <a:xfrm>
              <a:off x="7145860" y="5694688"/>
              <a:ext cx="38565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Processing on control unit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5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65FBF25F-8B60-473A-BEF8-2BCA847BB8C5}"/>
              </a:ext>
            </a:extLst>
          </p:cNvPr>
          <p:cNvGrpSpPr/>
          <p:nvPr/>
        </p:nvGrpSpPr>
        <p:grpSpPr>
          <a:xfrm>
            <a:off x="2647755" y="1203512"/>
            <a:ext cx="7560734" cy="4787800"/>
            <a:chOff x="1659464" y="1194275"/>
            <a:chExt cx="7560734" cy="4787800"/>
          </a:xfrm>
        </p:grpSpPr>
        <p:pic>
          <p:nvPicPr>
            <p:cNvPr id="3" name="図 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80FF195-DF74-46E9-A436-03AC0277B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1"/>
            <a:stretch/>
          </p:blipFill>
          <p:spPr>
            <a:xfrm flipH="1">
              <a:off x="1659464" y="1194275"/>
              <a:ext cx="2116667" cy="1700116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F3B2EE8-3E2D-4769-9E90-EA9F96ABC2E8}"/>
                </a:ext>
              </a:extLst>
            </p:cNvPr>
            <p:cNvSpPr/>
            <p:nvPr/>
          </p:nvSpPr>
          <p:spPr>
            <a:xfrm>
              <a:off x="2827866" y="2379133"/>
              <a:ext cx="1286933" cy="10232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F80960B-9B61-448A-9DDE-12B3296B1B79}"/>
                </a:ext>
              </a:extLst>
            </p:cNvPr>
            <p:cNvSpPr txBox="1"/>
            <p:nvPr/>
          </p:nvSpPr>
          <p:spPr>
            <a:xfrm>
              <a:off x="2336798" y="2846507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EEB54F21-8996-4CAD-B342-BF72A297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0802" y="4403678"/>
              <a:ext cx="1753775" cy="1578397"/>
            </a:xfrm>
            <a:prstGeom prst="rect">
              <a:avLst/>
            </a:prstGeom>
          </p:spPr>
        </p:pic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FE9B8AD-1EC2-4643-904D-FE592BD2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0" t="73269" r="72800"/>
            <a:stretch/>
          </p:blipFill>
          <p:spPr>
            <a:xfrm flipH="1">
              <a:off x="3462868" y="3656399"/>
              <a:ext cx="508001" cy="620272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6411D0F-133A-4FE3-98BC-1BBF5DEC0989}"/>
                </a:ext>
              </a:extLst>
            </p:cNvPr>
            <p:cNvSpPr/>
            <p:nvPr/>
          </p:nvSpPr>
          <p:spPr>
            <a:xfrm>
              <a:off x="3011164" y="2941173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BCD46A-A8CC-4239-8551-961FD28F8A97}"/>
                </a:ext>
              </a:extLst>
            </p:cNvPr>
            <p:cNvSpPr txBox="1"/>
            <p:nvPr/>
          </p:nvSpPr>
          <p:spPr>
            <a:xfrm>
              <a:off x="2743198" y="2444519"/>
              <a:ext cx="144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Control unit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5F95634-36D1-4607-B8FA-D55FA75DDD2E}"/>
                </a:ext>
              </a:extLst>
            </p:cNvPr>
            <p:cNvSpPr/>
            <p:nvPr/>
          </p:nvSpPr>
          <p:spPr>
            <a:xfrm>
              <a:off x="3459225" y="3402393"/>
              <a:ext cx="508001" cy="1630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F2811E4-B48D-49EA-876D-B8ACF7F981CB}"/>
                </a:ext>
              </a:extLst>
            </p:cNvPr>
            <p:cNvSpPr txBox="1"/>
            <p:nvPr/>
          </p:nvSpPr>
          <p:spPr>
            <a:xfrm>
              <a:off x="3310468" y="3091053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2E48BD5-4D3C-498B-82B6-213169191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748" y="3208862"/>
              <a:ext cx="0" cy="129747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F76F4D6-B4B6-40F8-A619-152B7C12ABA0}"/>
                </a:ext>
              </a:extLst>
            </p:cNvPr>
            <p:cNvSpPr/>
            <p:nvPr/>
          </p:nvSpPr>
          <p:spPr>
            <a:xfrm>
              <a:off x="6392341" y="2394000"/>
              <a:ext cx="2404534" cy="127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/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&gt;90%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F53DEEF-332B-4CE9-A7BA-688E389B75D6}"/>
                </a:ext>
              </a:extLst>
            </p:cNvPr>
            <p:cNvSpPr/>
            <p:nvPr/>
          </p:nvSpPr>
          <p:spPr>
            <a:xfrm>
              <a:off x="1740491" y="4883156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8169A84A-4FE4-40A1-982A-675123F00686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>
              <a:off x="7594608" y="3672000"/>
              <a:ext cx="0" cy="5454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/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</m:oMath>
                  </a14:m>
                  <a:r>
                    <a: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(Water level)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7D90AD17-6D9C-40F4-B622-D171F2526054}"/>
                </a:ext>
              </a:extLst>
            </p:cNvPr>
            <p:cNvCxnSpPr>
              <a:cxnSpLocks/>
              <a:stCxn id="33" idx="2"/>
              <a:endCxn id="34" idx="3"/>
            </p:cNvCxnSpPr>
            <p:nvPr/>
          </p:nvCxnSpPr>
          <p:spPr>
            <a:xfrm rot="5400000">
              <a:off x="5477679" y="3037159"/>
              <a:ext cx="157743" cy="4076117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コネクタ: カギ線 107">
              <a:extLst>
                <a:ext uri="{FF2B5EF4-FFF2-40B4-BE49-F238E27FC236}">
                  <a16:creationId xmlns:a16="http://schemas.microsoft.com/office/drawing/2014/main" id="{59888663-7AF7-4472-A26D-9A84F022DB85}"/>
                </a:ext>
              </a:extLst>
            </p:cNvPr>
            <p:cNvCxnSpPr>
              <a:stCxn id="33" idx="1"/>
              <a:endCxn id="19" idx="3"/>
            </p:cNvCxnSpPr>
            <p:nvPr/>
          </p:nvCxnSpPr>
          <p:spPr>
            <a:xfrm rot="10800000">
              <a:off x="3967227" y="3483934"/>
              <a:ext cx="2425115" cy="1122947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8F210461-C2F0-4763-9F91-6ECB61434F8A}"/>
                </a:ext>
              </a:extLst>
            </p:cNvPr>
            <p:cNvSpPr/>
            <p:nvPr/>
          </p:nvSpPr>
          <p:spPr>
            <a:xfrm>
              <a:off x="4295018" y="3796750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B8B4C664-665B-481C-BAF1-5275FC918D72}"/>
                </a:ext>
              </a:extLst>
            </p:cNvPr>
            <p:cNvSpPr txBox="1"/>
            <p:nvPr/>
          </p:nvSpPr>
          <p:spPr>
            <a:xfrm>
              <a:off x="5863331" y="4610735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2681E744-8061-453F-8627-68FFC0AA14FE}"/>
                </a:ext>
              </a:extLst>
            </p:cNvPr>
            <p:cNvSpPr txBox="1"/>
            <p:nvPr/>
          </p:nvSpPr>
          <p:spPr>
            <a:xfrm>
              <a:off x="7065597" y="5152824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C68164D0-422A-447F-9B03-73C0C7814FF4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>
              <a:off x="3191164" y="3031173"/>
              <a:ext cx="3201177" cy="1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38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42695A82-C4BB-4580-A429-47A3166F3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347132" y="3375610"/>
            <a:ext cx="2997199" cy="626532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DD1524B7-455F-468B-833D-3BF6021B2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643221" y="3462178"/>
            <a:ext cx="1353292" cy="6265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50CE732-B4BC-4629-B6F3-A08243168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175000" y="2670433"/>
            <a:ext cx="1457070" cy="166435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D78C13-9500-452E-986A-283272AD3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698066" y="2388592"/>
            <a:ext cx="1457070" cy="166435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C194D8E-5A73-4C6D-80E1-7F3C57BEE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698066" y="3086496"/>
            <a:ext cx="1457070" cy="1664352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E56C1-D8DE-415B-949C-BD49064794F8}"/>
              </a:ext>
            </a:extLst>
          </p:cNvPr>
          <p:cNvGrpSpPr/>
          <p:nvPr/>
        </p:nvGrpSpPr>
        <p:grpSpPr>
          <a:xfrm>
            <a:off x="8420579" y="1492254"/>
            <a:ext cx="2508280" cy="3750505"/>
            <a:chOff x="8420579" y="1492254"/>
            <a:chExt cx="2508280" cy="375050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3D234F1-166D-42B8-BC50-87B21C7E5037}"/>
                </a:ext>
              </a:extLst>
            </p:cNvPr>
            <p:cNvGrpSpPr/>
            <p:nvPr/>
          </p:nvGrpSpPr>
          <p:grpSpPr>
            <a:xfrm>
              <a:off x="8420579" y="1492254"/>
              <a:ext cx="1457070" cy="3750505"/>
              <a:chOff x="8420579" y="1615241"/>
              <a:chExt cx="1457070" cy="3750505"/>
            </a:xfrm>
          </p:grpSpPr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BBD5DB4A-FA3F-4AC7-B71E-649DB5C7F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1615241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40D38FA-C5FB-4D07-8544-C2C04CA97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2313145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BDB02F5D-CDB0-4065-BBC2-F99C2322F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006446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9" name="図 18">
                <a:extLst>
                  <a:ext uri="{FF2B5EF4-FFF2-40B4-BE49-F238E27FC236}">
                    <a16:creationId xmlns:a16="http://schemas.microsoft.com/office/drawing/2014/main" id="{DD56BDF8-B335-40F5-A369-BD0CBA40B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701394"/>
                <a:ext cx="1457070" cy="1664352"/>
              </a:xfrm>
              <a:prstGeom prst="rect">
                <a:avLst/>
              </a:prstGeom>
            </p:spPr>
          </p:pic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019D88E-508C-4B79-AB37-0A8F95818562}"/>
                </a:ext>
              </a:extLst>
            </p:cNvPr>
            <p:cNvGrpSpPr/>
            <p:nvPr/>
          </p:nvGrpSpPr>
          <p:grpSpPr>
            <a:xfrm>
              <a:off x="9471789" y="1492254"/>
              <a:ext cx="1457070" cy="3750505"/>
              <a:chOff x="8420579" y="1615241"/>
              <a:chExt cx="1457070" cy="3750505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0D4349EC-038E-4B2F-A0A6-8EE84EEF4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1615241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47367BF5-4702-45E1-AAA1-13F51DBDB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2313145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2415374E-37CE-46E0-839A-93774CAC3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006446"/>
                <a:ext cx="1457070" cy="1664352"/>
              </a:xfrm>
              <a:prstGeom prst="rect">
                <a:avLst/>
              </a:prstGeom>
            </p:spPr>
          </p:pic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E4518115-3D1C-466D-BF19-B1639EE6E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420579" y="3701394"/>
                <a:ext cx="1457070" cy="16643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769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</Words>
  <Application>Microsoft Office PowerPoint</Application>
  <PresentationFormat>ワイド画面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敦寛(is0374pi)</dc:creator>
  <cp:lastModifiedBy>藤井 敦寛(is0374pi)</cp:lastModifiedBy>
  <cp:revision>142</cp:revision>
  <dcterms:created xsi:type="dcterms:W3CDTF">2021-12-06T11:50:29Z</dcterms:created>
  <dcterms:modified xsi:type="dcterms:W3CDTF">2021-12-13T14:21:13Z</dcterms:modified>
</cp:coreProperties>
</file>