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E3D7-81F8-4876-AC71-07AD55C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FACD70-345C-4E38-A697-3D114736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CEE8B-48D8-4C40-A1E8-DA5BD06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D66C1-F078-458C-BCA4-AC60129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7D22-403A-4C97-A22E-8B4D8A3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4DB9-D4FE-408F-A045-919E66F2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18533-3C51-4786-B61A-43A7FB09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9EC4A-D3E1-474E-8A81-A964C64A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AEEA-A858-43EA-85F4-2D99A35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4EDCE-25A0-4A8E-916C-29994EB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9F27F5-5948-445A-8B8B-75F744FB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44258D-D268-4150-ACEB-3CE9E393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6F975-B5F3-4090-8A56-53BE6F5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B9EED-AC68-4228-B915-AAA7F72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12580-139F-4614-8E50-88BACC61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3C35E-82A8-4DD9-A1EE-312A7AEF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002A4-E281-4DE1-A444-9C5996D4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A3DC9-7230-4A40-B07F-45896D5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DD049-CA1F-4AF5-81B4-5FDC8FF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634E4-3389-48E4-85EA-5CCB2C0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8BA8-9C78-4101-9BD8-E7DFA3D0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164A6-13A8-4FDE-8F4D-38BE3088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1CB64-905F-4894-B3F7-935F669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57639-F54E-4887-BEFE-599873B7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CB8E5-6490-4BEC-B4AF-5B4D78C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1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AD69-AA34-4196-B666-90C870F8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7C979-3245-4E6A-B562-DF32DDA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3F08-3E15-423E-9215-AFFD2B7C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BAD9A-692F-47B2-9314-32E76F0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03DD7-3B73-4569-97C8-281447F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66808-268D-4D45-8B33-D1157F6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2CC9-9AE7-4FA5-ADBE-8A11E626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393F5-321D-45AF-9EA3-D24AEA5F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4784DD-98FA-412D-8E28-A2DEEF03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8D6AEC-987A-481E-BCF8-54D73B96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830C09-23AD-4F0D-89F2-E2049A36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FA849-1925-44C6-94B8-728183B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D61DC-8235-4938-94CC-8B941F7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A2368-484F-4B80-9371-5AE9A74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E373C-CA32-4FF3-A0E0-B0EDB8C0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F197F5-21C3-4906-9D2D-A69F06C4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94366-B6DA-4599-A97B-8A961AC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E0DD3B-D3E8-4656-A87C-F646670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2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9A4BAC-C303-4B14-AA21-A582DE5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F47C0B-58E9-4258-AD9B-68F8FF6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4D1B30-3FA9-4DD2-9E42-F85DF9E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40354-B487-4B0B-946C-AD9E8FF8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0855B-8507-4709-A35F-B388ABCB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3BC96-48C8-47DB-9DD1-BD9C90B4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281750-15CA-43F6-9735-3A17F3CF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A00E-246A-40E2-8EBB-7DF9B01F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FC461-C2BB-4C10-A35F-9B38D06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9783E-AF28-4FD6-A96B-C08AEED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D97D7-2ACB-41D3-BD6C-E581FB59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1910F2-4B4E-4526-95D0-91A388A4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5CD6D-DC1B-4A9A-BB0B-3E30647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58EC3-1A39-461F-9F86-C43CC2B5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83218-58AA-4D59-AC44-2468780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0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5D0B27-C394-4934-9FFF-526A5C9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69822-9D09-41ED-B62C-E10FEAFB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3A739-048C-48CC-8E02-E3F892B9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1D922-2A4A-4770-B1A5-D2B8A754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C3512-DCF2-4A5B-B973-DB4BFD00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BF93AF8-3063-48A4-BBFA-9F2579790111}"/>
              </a:ext>
            </a:extLst>
          </p:cNvPr>
          <p:cNvGrpSpPr/>
          <p:nvPr/>
        </p:nvGrpSpPr>
        <p:grpSpPr>
          <a:xfrm>
            <a:off x="2424226" y="1075477"/>
            <a:ext cx="6728407" cy="4407790"/>
            <a:chOff x="2474103" y="77949"/>
            <a:chExt cx="6728407" cy="440779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3342EDF0-7179-44D5-BAAA-809E1C64B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571"/>
            <a:stretch/>
          </p:blipFill>
          <p:spPr>
            <a:xfrm>
              <a:off x="2474103" y="77949"/>
              <a:ext cx="4974102" cy="440779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F359734C-95A4-4248-95B5-812B0BE30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219"/>
            <a:stretch/>
          </p:blipFill>
          <p:spPr>
            <a:xfrm>
              <a:off x="7448205" y="77949"/>
              <a:ext cx="1754305" cy="440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1C96860-438D-404F-8FA9-0FC4CA85441B}"/>
              </a:ext>
            </a:extLst>
          </p:cNvPr>
          <p:cNvGrpSpPr/>
          <p:nvPr/>
        </p:nvGrpSpPr>
        <p:grpSpPr>
          <a:xfrm>
            <a:off x="2721233" y="1081797"/>
            <a:ext cx="4550155" cy="5002704"/>
            <a:chOff x="2721233" y="1081797"/>
            <a:chExt cx="4550155" cy="500270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600B3AC4-3008-4C38-9672-D57F95CD1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667" r="37865" b="7112"/>
            <a:stretch/>
          </p:blipFill>
          <p:spPr>
            <a:xfrm>
              <a:off x="4262177" y="1187830"/>
              <a:ext cx="2452255" cy="4094293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E8495C4-3B81-4DB5-B211-806C8CECB11C}"/>
                </a:ext>
              </a:extLst>
            </p:cNvPr>
            <p:cNvSpPr txBox="1"/>
            <p:nvPr/>
          </p:nvSpPr>
          <p:spPr>
            <a:xfrm>
              <a:off x="4262177" y="5479248"/>
              <a:ext cx="15409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Convert </a:t>
              </a:r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E24186F-06C3-4D4D-B6A6-E468755C8CC2}"/>
                </a:ext>
              </a:extLst>
            </p:cNvPr>
            <p:cNvSpPr txBox="1"/>
            <p:nvPr/>
          </p:nvSpPr>
          <p:spPr>
            <a:xfrm>
              <a:off x="4938599" y="5653614"/>
              <a:ext cx="1540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Repetition partitioning </a:t>
              </a:r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F84E8E-D2A2-480B-A015-47CB2F591DD7}"/>
                </a:ext>
              </a:extLst>
            </p:cNvPr>
            <p:cNvSpPr txBox="1"/>
            <p:nvPr/>
          </p:nvSpPr>
          <p:spPr>
            <a:xfrm>
              <a:off x="5730444" y="5209338"/>
              <a:ext cx="1540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 </a:t>
              </a:r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962B4E47-C54D-4D04-9D59-8061BBDC2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3575191" y="1081797"/>
              <a:ext cx="1135754" cy="440779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5F8B295-6F81-4540-8D56-9C7732C15CB4}"/>
                </a:ext>
              </a:extLst>
            </p:cNvPr>
            <p:cNvSpPr/>
            <p:nvPr/>
          </p:nvSpPr>
          <p:spPr>
            <a:xfrm>
              <a:off x="2989490" y="1208887"/>
              <a:ext cx="565265" cy="407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5F558F-7779-4B7B-B3A1-173107CE2E8B}"/>
                </a:ext>
              </a:extLst>
            </p:cNvPr>
            <p:cNvSpPr txBox="1"/>
            <p:nvPr/>
          </p:nvSpPr>
          <p:spPr>
            <a:xfrm>
              <a:off x="2721233" y="5354449"/>
              <a:ext cx="15409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Read data 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FF07E9C3-0F10-44A6-A6AB-841C0FC99685}"/>
                </a:ext>
              </a:extLst>
            </p:cNvPr>
            <p:cNvCxnSpPr/>
            <p:nvPr/>
          </p:nvCxnSpPr>
          <p:spPr>
            <a:xfrm flipV="1">
              <a:off x="3657600" y="1770843"/>
              <a:ext cx="931026" cy="1213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207ABCD-E85D-41D8-91D3-C77F7FDB8059}"/>
                </a:ext>
              </a:extLst>
            </p:cNvPr>
            <p:cNvCxnSpPr/>
            <p:nvPr/>
          </p:nvCxnSpPr>
          <p:spPr>
            <a:xfrm flipV="1">
              <a:off x="3640975" y="2385985"/>
              <a:ext cx="922713" cy="85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51BD391-8C44-41BF-9DA9-9EAB2C797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815745"/>
              <a:ext cx="906088" cy="51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15FABA2-09D8-4789-BBE7-649C4DEE4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3407363"/>
              <a:ext cx="781397" cy="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C08158B-2F4C-4450-9077-8E3AFE39F86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593832"/>
              <a:ext cx="781397" cy="492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16ADC41-13F5-4FC8-BACA-889AAF12EF0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796963"/>
              <a:ext cx="781397" cy="89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2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14</cp:revision>
  <dcterms:created xsi:type="dcterms:W3CDTF">2021-08-19T12:46:28Z</dcterms:created>
  <dcterms:modified xsi:type="dcterms:W3CDTF">2021-08-19T13:23:04Z</dcterms:modified>
</cp:coreProperties>
</file>