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488630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Activity 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Movement direction pattern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Activity label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45363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4E12-9EF1-4C89-B9F8-FA59707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(Overall)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D613-2D42-46FF-80C9-D454A82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ED73B10-1DA9-48A8-BEDF-DC90C816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388" y="2019993"/>
            <a:ext cx="9469224" cy="42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181</Words>
  <Application>Microsoft Office PowerPoint</Application>
  <PresentationFormat>ワイド画面</PresentationFormat>
  <Paragraphs>75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  <vt:lpstr>Method – Preprocessing (Overall)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99</cp:revision>
  <dcterms:created xsi:type="dcterms:W3CDTF">2020-11-23T05:14:16Z</dcterms:created>
  <dcterms:modified xsi:type="dcterms:W3CDTF">2021-09-02T14:25:30Z</dcterms:modified>
</cp:coreProperties>
</file>