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304" autoAdjust="0"/>
  </p:normalViewPr>
  <p:slideViewPr>
    <p:cSldViewPr snapToGrid="0">
      <p:cViewPr varScale="1">
        <p:scale>
          <a:sx n="69" d="100"/>
          <a:sy n="6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</a:p>
          <a:p>
            <a:endParaRPr kumimoji="1" lang="en-US" altLang="ja-JP" dirty="0"/>
          </a:p>
          <a:p>
            <a:pPr algn="l"/>
            <a:r>
              <a:rPr lang="ja-JP" altLang="en-US" sz="1800" b="0" i="0" u="none" strike="noStrike" baseline="0">
                <a:latin typeface="HaranoAjiMincho-Regular-Identity-H"/>
              </a:rPr>
              <a:t>低コストのトランスデューサ</a:t>
            </a:r>
            <a:r>
              <a:rPr lang="ja-JP" altLang="en-US" sz="1800" b="0" i="0" u="none" strike="noStrike" baseline="0" dirty="0">
                <a:latin typeface="HaranoAjiMincho-Regular-Identity-H"/>
              </a:rPr>
              <a:t>を容器の表面</a:t>
            </a:r>
            <a:r>
              <a:rPr lang="ja-JP" altLang="en-US" sz="1800" b="0" i="0" u="none" strike="noStrike" baseline="0">
                <a:latin typeface="HaranoAjiMincho-Regular-Identity-H"/>
              </a:rPr>
              <a:t>に取り付ける．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8EDD86A-E15D-428F-A67A-9BA5AA79D0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容器へのデバイスの装着が不要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678</Words>
  <Application>Microsoft Office PowerPoint</Application>
  <PresentationFormat>ワイド画面</PresentationFormat>
  <Paragraphs>145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HaranoAjiMincho-Regular-Identity-H</vt:lpstr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331</cp:revision>
  <dcterms:created xsi:type="dcterms:W3CDTF">2020-11-23T05:09:51Z</dcterms:created>
  <dcterms:modified xsi:type="dcterms:W3CDTF">2021-12-19T02:15:07Z</dcterms:modified>
</cp:coreProperties>
</file>