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8" r:id="rId3"/>
    <p:sldId id="279" r:id="rId4"/>
    <p:sldId id="274" r:id="rId5"/>
    <p:sldId id="275" r:id="rId6"/>
    <p:sldId id="277" r:id="rId7"/>
    <p:sldId id="27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118" d="100"/>
          <a:sy n="118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6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3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所有者の学習データ群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21599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ヘルメットに搭載された</a:t>
            </a:r>
            <a:endParaRPr lang="en-US" altLang="ja-JP" dirty="0"/>
          </a:p>
          <a:p>
            <a:pPr algn="ctr"/>
            <a:r>
              <a:rPr lang="en-US" altLang="ja-JP" dirty="0"/>
              <a:t>32</a:t>
            </a:r>
            <a:r>
              <a:rPr lang="ja-JP" altLang="en-US" dirty="0"/>
              <a:t>個の圧力センサ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72086" y="2228967"/>
            <a:ext cx="1" cy="19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C2032B-28AD-47A6-BFE7-6F73BBF34F88}"/>
              </a:ext>
            </a:extLst>
          </p:cNvPr>
          <p:cNvSpPr txBox="1"/>
          <p:nvPr/>
        </p:nvSpPr>
        <p:spPr>
          <a:xfrm>
            <a:off x="9763194" y="1131909"/>
            <a:ext cx="76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卒論</a:t>
            </a:r>
          </a:p>
        </p:txBody>
      </p:sp>
    </p:spTree>
    <p:extLst>
      <p:ext uri="{BB962C8B-B14F-4D97-AF65-F5344CB8AC3E}">
        <p14:creationId xmlns:p14="http://schemas.microsoft.com/office/powerpoint/2010/main" val="24147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装着者の学習データ群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21599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ヘルメットに搭載された</a:t>
            </a:r>
            <a:endParaRPr lang="en-US" altLang="ja-JP" dirty="0"/>
          </a:p>
          <a:p>
            <a:pPr algn="ctr"/>
            <a:r>
              <a:rPr lang="en-US" altLang="ja-JP" dirty="0"/>
              <a:t>32</a:t>
            </a:r>
            <a:r>
              <a:rPr lang="ja-JP" altLang="en-US" dirty="0"/>
              <a:t>個の圧力センサ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9"/>
            <a:ext cx="4589034" cy="16889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7895575" y="4333089"/>
            <a:ext cx="1108136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7898299" y="4333090"/>
            <a:ext cx="110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識別結果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6833128" y="4517756"/>
            <a:ext cx="10651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</p:cNvCxnSpPr>
          <p:nvPr/>
        </p:nvCxnSpPr>
        <p:spPr>
          <a:xfrm>
            <a:off x="3769878" y="4527838"/>
            <a:ext cx="21384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6372086" y="2228967"/>
            <a:ext cx="0" cy="2104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8157882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0994BA2-83C1-444C-81BD-377E10763412}"/>
              </a:ext>
            </a:extLst>
          </p:cNvPr>
          <p:cNvSpPr/>
          <p:nvPr/>
        </p:nvSpPr>
        <p:spPr>
          <a:xfrm>
            <a:off x="5908320" y="433309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5CDEAF-041C-419B-BF5F-822F93FBA3F7}"/>
              </a:ext>
            </a:extLst>
          </p:cNvPr>
          <p:cNvSpPr txBox="1"/>
          <p:nvPr/>
        </p:nvSpPr>
        <p:spPr>
          <a:xfrm>
            <a:off x="5911044" y="433309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識別器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2C27DE-8C12-4E91-B846-B3BB70AC3A6C}"/>
              </a:ext>
            </a:extLst>
          </p:cNvPr>
          <p:cNvSpPr txBox="1"/>
          <p:nvPr/>
        </p:nvSpPr>
        <p:spPr>
          <a:xfrm>
            <a:off x="9427221" y="76505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DICOMO2020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0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463683" y="5067430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学習フェーズ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6" y="4407558"/>
            <a:ext cx="24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装着</a:t>
            </a:r>
            <a:r>
              <a:rPr kumimoji="1" lang="ja-JP" altLang="en-US" dirty="0"/>
              <a:t>者の学習データ群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21599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ヘルメットに搭載された</a:t>
            </a:r>
            <a:endParaRPr lang="en-US" altLang="ja-JP" dirty="0"/>
          </a:p>
          <a:p>
            <a:pPr algn="ctr"/>
            <a:r>
              <a:rPr lang="en-US" altLang="ja-JP" dirty="0"/>
              <a:t>32</a:t>
            </a:r>
            <a:r>
              <a:rPr lang="ja-JP" altLang="en-US" dirty="0"/>
              <a:t>個の圧力センサ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8"/>
            <a:ext cx="6230676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E133F51-0061-4B5C-9CF0-B6F469FDA611}"/>
              </a:ext>
            </a:extLst>
          </p:cNvPr>
          <p:cNvSpPr txBox="1"/>
          <p:nvPr/>
        </p:nvSpPr>
        <p:spPr>
          <a:xfrm>
            <a:off x="10338055" y="4730156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拒否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8AF5D8-E028-42A5-97CA-74F1BF70AA17}"/>
              </a:ext>
            </a:extLst>
          </p:cNvPr>
          <p:cNvSpPr/>
          <p:nvPr/>
        </p:nvSpPr>
        <p:spPr>
          <a:xfrm>
            <a:off x="10338053" y="4718353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00BD5A-BC9A-48F6-80C2-B6742351FEDC}"/>
              </a:ext>
            </a:extLst>
          </p:cNvPr>
          <p:cNvSpPr/>
          <p:nvPr/>
        </p:nvSpPr>
        <p:spPr>
          <a:xfrm>
            <a:off x="10338056" y="3967119"/>
            <a:ext cx="818710" cy="376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95D2950-6D58-4EC4-8D99-87500DA040DA}"/>
              </a:ext>
            </a:extLst>
          </p:cNvPr>
          <p:cNvSpPr txBox="1"/>
          <p:nvPr/>
        </p:nvSpPr>
        <p:spPr>
          <a:xfrm>
            <a:off x="10338055" y="3963759"/>
            <a:ext cx="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認証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743CFF-A10A-489C-B3B3-5A4D2C5090EC}"/>
              </a:ext>
            </a:extLst>
          </p:cNvPr>
          <p:cNvSpPr/>
          <p:nvPr/>
        </p:nvSpPr>
        <p:spPr>
          <a:xfrm>
            <a:off x="8404071" y="4343170"/>
            <a:ext cx="922084" cy="376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C2DB587-7538-4022-AEE1-22C531B675F2}"/>
              </a:ext>
            </a:extLst>
          </p:cNvPr>
          <p:cNvSpPr txBox="1"/>
          <p:nvPr/>
        </p:nvSpPr>
        <p:spPr>
          <a:xfrm>
            <a:off x="8406795" y="4343171"/>
            <a:ext cx="92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判別器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stCxn id="30" idx="3"/>
            <a:endCxn id="47" idx="1"/>
          </p:cNvCxnSpPr>
          <p:nvPr/>
        </p:nvCxnSpPr>
        <p:spPr>
          <a:xfrm flipV="1">
            <a:off x="9328879" y="4148425"/>
            <a:ext cx="1009176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328879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392038" y="4527084"/>
            <a:ext cx="1012033" cy="4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69878" y="4527084"/>
            <a:ext cx="1582257" cy="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372086" y="2228967"/>
            <a:ext cx="1" cy="1975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5352135" y="4204671"/>
            <a:ext cx="2039903" cy="64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マハラノビス距離を計算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799524" y="5197076"/>
            <a:ext cx="1471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識別</a:t>
            </a:r>
            <a:r>
              <a:rPr kumimoji="1" lang="ja-JP" altLang="en-US" sz="1600" dirty="0"/>
              <a:t>フェーズ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32</a:t>
              </a:r>
              <a:r>
                <a:rPr kumimoji="1" lang="ja-JP" altLang="en-US" dirty="0"/>
                <a:t>個のセンサ値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16DB32-7072-4C47-A7BE-366708C59E5A}"/>
              </a:ext>
            </a:extLst>
          </p:cNvPr>
          <p:cNvSpPr txBox="1"/>
          <p:nvPr/>
        </p:nvSpPr>
        <p:spPr>
          <a:xfrm>
            <a:off x="9427221" y="76505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DICOMO2020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3206755"/>
            <a:ext cx="158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プリント基板</a:t>
            </a:r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コンピュータ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44726" y="3908261"/>
            <a:ext cx="1493004" cy="869154"/>
            <a:chOff x="4147206" y="3897109"/>
            <a:chExt cx="1493004" cy="869154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50794" y="3903281"/>
              <a:ext cx="1476726" cy="862982"/>
              <a:chOff x="4191674" y="3936775"/>
              <a:chExt cx="1104097" cy="59039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91674" y="4285456"/>
                <a:ext cx="1104097" cy="24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マイコン</a:t>
                </a:r>
                <a:endParaRPr kumimoji="1" lang="ja-JP" altLang="en-US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70713" y="4212265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8340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アナログ</a:t>
              </a:r>
              <a:r>
                <a:rPr lang="en-US" altLang="ja-JP" sz="1200" dirty="0"/>
                <a:t>IN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9154"/>
            <a:chOff x="4147206" y="3897109"/>
            <a:chExt cx="1483902" cy="869154"/>
          </a:xfrm>
        </p:grpSpPr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752F9C36-B9C2-41A0-9F17-4A05DF9EC2FF}"/>
                </a:ext>
              </a:extLst>
            </p:cNvPr>
            <p:cNvGrpSpPr/>
            <p:nvPr/>
          </p:nvGrpSpPr>
          <p:grpSpPr>
            <a:xfrm>
              <a:off x="4150794" y="3903281"/>
              <a:ext cx="1476726" cy="862982"/>
              <a:chOff x="4191674" y="3936775"/>
              <a:chExt cx="1104097" cy="590395"/>
            </a:xfrm>
          </p:grpSpPr>
          <p:sp>
            <p:nvSpPr>
              <p:cNvPr id="294" name="正方形/長方形 293">
                <a:extLst>
                  <a:ext uri="{FF2B5EF4-FFF2-40B4-BE49-F238E27FC236}">
                    <a16:creationId xmlns:a16="http://schemas.microsoft.com/office/drawing/2014/main" id="{DA5389DD-3325-4BF6-B960-24250282EEDF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747A6880-D97B-4C66-9853-A90D6817DAFC}"/>
                  </a:ext>
                </a:extLst>
              </p:cNvPr>
              <p:cNvSpPr txBox="1"/>
              <p:nvPr/>
            </p:nvSpPr>
            <p:spPr>
              <a:xfrm>
                <a:off x="4191674" y="4285456"/>
                <a:ext cx="1104097" cy="241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マイコン</a:t>
                </a:r>
                <a:endParaRPr kumimoji="1" lang="ja-JP" altLang="en-US" dirty="0"/>
              </a:p>
            </p:txBody>
          </p:sp>
        </p:grp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/>
                <a:t>アナログ</a:t>
              </a:r>
              <a:r>
                <a:rPr lang="en-US" altLang="ja-JP" sz="1200" dirty="0"/>
                <a:t>IN</a:t>
              </a:r>
              <a:endParaRPr kumimoji="1"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stCxn id="136" idx="3"/>
          </p:cNvCxnSpPr>
          <p:nvPr/>
        </p:nvCxnSpPr>
        <p:spPr>
          <a:xfrm flipV="1">
            <a:off x="5737730" y="3004457"/>
            <a:ext cx="250376" cy="16278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136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ヘルメット</a:t>
            </a: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1827738" cy="371764"/>
          </a:xfrm>
          <a:prstGeom prst="wedgeRectCallout">
            <a:avLst>
              <a:gd name="adj1" fmla="val -33492"/>
              <a:gd name="adj2" fmla="val 110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18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圧力センサ</a:t>
            </a:r>
            <a:r>
              <a:rPr lang="en-US" altLang="ja-JP" dirty="0"/>
              <a:t>32</a:t>
            </a:r>
            <a:r>
              <a:rPr lang="ja-JP" altLang="en-US" dirty="0"/>
              <a:t>個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6A2A08-5B0E-4B4B-A2EE-8D18B25E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5ADF533-8571-499E-B881-6FD62CB5DDEA}"/>
              </a:ext>
            </a:extLst>
          </p:cNvPr>
          <p:cNvGrpSpPr/>
          <p:nvPr/>
        </p:nvGrpSpPr>
        <p:grpSpPr>
          <a:xfrm>
            <a:off x="3672693" y="2024742"/>
            <a:ext cx="938676" cy="809204"/>
            <a:chOff x="3673784" y="987228"/>
            <a:chExt cx="938676" cy="80920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D759794-0286-40AF-9C0D-0BC68B540411}"/>
                </a:ext>
              </a:extLst>
            </p:cNvPr>
            <p:cNvSpPr/>
            <p:nvPr/>
          </p:nvSpPr>
          <p:spPr>
            <a:xfrm>
              <a:off x="3673784" y="987228"/>
              <a:ext cx="938676" cy="8092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D67ED2A-87A6-4499-8AF3-584088E05F23}"/>
                </a:ext>
              </a:extLst>
            </p:cNvPr>
            <p:cNvSpPr txBox="1"/>
            <p:nvPr/>
          </p:nvSpPr>
          <p:spPr>
            <a:xfrm>
              <a:off x="3673784" y="1207164"/>
              <a:ext cx="938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3AC7B21-6648-4207-9EE9-8CF18FAF369E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2903928" y="2996964"/>
            <a:ext cx="1290658" cy="92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7527A0D-6E37-4682-AC04-F1C890758977}"/>
              </a:ext>
            </a:extLst>
          </p:cNvPr>
          <p:cNvSpPr/>
          <p:nvPr/>
        </p:nvSpPr>
        <p:spPr bwMode="auto">
          <a:xfrm rot="16200000">
            <a:off x="4014298" y="3264513"/>
            <a:ext cx="505608" cy="196451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D1054E7-1209-4BA5-ACAA-86B5E2B8437F}"/>
              </a:ext>
            </a:extLst>
          </p:cNvPr>
          <p:cNvGrpSpPr/>
          <p:nvPr/>
        </p:nvGrpSpPr>
        <p:grpSpPr>
          <a:xfrm>
            <a:off x="2732474" y="4106686"/>
            <a:ext cx="2821296" cy="809204"/>
            <a:chOff x="2718924" y="5061546"/>
            <a:chExt cx="2821296" cy="809204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9919A5C-98F0-4509-85FB-54750BC747A0}"/>
                </a:ext>
              </a:extLst>
            </p:cNvPr>
            <p:cNvSpPr/>
            <p:nvPr/>
          </p:nvSpPr>
          <p:spPr>
            <a:xfrm>
              <a:off x="2718924" y="5061546"/>
              <a:ext cx="2821294" cy="809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E559D0A-EEFA-4C5D-8A26-4C3F4274BD4E}"/>
                </a:ext>
              </a:extLst>
            </p:cNvPr>
            <p:cNvSpPr txBox="1"/>
            <p:nvPr/>
          </p:nvSpPr>
          <p:spPr>
            <a:xfrm>
              <a:off x="3562811" y="5484066"/>
              <a:ext cx="1131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A8F2C31-EBF6-4DAA-A828-BA9A0A3AEE58}"/>
                </a:ext>
              </a:extLst>
            </p:cNvPr>
            <p:cNvSpPr txBox="1"/>
            <p:nvPr/>
          </p:nvSpPr>
          <p:spPr>
            <a:xfrm>
              <a:off x="2718924" y="5061546"/>
              <a:ext cx="70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GND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0F68744-39A5-4A76-BC82-7127D7114AAC}"/>
                </a:ext>
              </a:extLst>
            </p:cNvPr>
            <p:cNvSpPr txBox="1"/>
            <p:nvPr/>
          </p:nvSpPr>
          <p:spPr>
            <a:xfrm>
              <a:off x="3423703" y="5061546"/>
              <a:ext cx="706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5V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DBB1F7-75B8-4E10-B41A-397289B49C9F}"/>
                </a:ext>
              </a:extLst>
            </p:cNvPr>
            <p:cNvSpPr txBox="1"/>
            <p:nvPr/>
          </p:nvSpPr>
          <p:spPr>
            <a:xfrm>
              <a:off x="4128481" y="5061546"/>
              <a:ext cx="141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アナログ</a:t>
              </a:r>
              <a:r>
                <a:rPr lang="en-US" altLang="ja-JP" dirty="0"/>
                <a:t>IN</a:t>
              </a:r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2152494-2B8F-4FD4-97C2-CBF1E5528A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267103" y="2813250"/>
            <a:ext cx="54" cy="296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1FAA62A-7E37-490B-A647-F66EDA4147CD}"/>
              </a:ext>
            </a:extLst>
          </p:cNvPr>
          <p:cNvCxnSpPr>
            <a:cxnSpLocks/>
            <a:stCxn id="23" idx="1"/>
            <a:endCxn id="29" idx="0"/>
          </p:cNvCxnSpPr>
          <p:nvPr/>
        </p:nvCxnSpPr>
        <p:spPr>
          <a:xfrm rot="5400000">
            <a:off x="3783349" y="3622931"/>
            <a:ext cx="491143" cy="4763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AD43611-C392-40A8-A9AE-F4D57D3CA7ED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976259" y="3235044"/>
            <a:ext cx="1169468" cy="573816"/>
          </a:xfrm>
          <a:prstGeom prst="bentConnector3">
            <a:avLst>
              <a:gd name="adj1" fmla="val 1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345CCAC-65E7-4392-A810-0630DC989B6A}"/>
              </a:ext>
            </a:extLst>
          </p:cNvPr>
          <p:cNvSpPr txBox="1"/>
          <p:nvPr/>
        </p:nvSpPr>
        <p:spPr>
          <a:xfrm>
            <a:off x="4219669" y="3622418"/>
            <a:ext cx="667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10KΩ</a:t>
            </a:r>
            <a:endParaRPr kumimoji="1" lang="ja-JP" altLang="en-US" sz="12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94B773-F39A-4D1B-91B6-89B7888BC576}"/>
              </a:ext>
            </a:extLst>
          </p:cNvPr>
          <p:cNvSpPr>
            <a:spLocks noChangeAspect="1"/>
          </p:cNvSpPr>
          <p:nvPr/>
        </p:nvSpPr>
        <p:spPr>
          <a:xfrm flipH="1">
            <a:off x="4239709" y="290180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43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7B0F796-BD9B-498A-9DE6-F9F12536DB6E}"/>
              </a:ext>
            </a:extLst>
          </p:cNvPr>
          <p:cNvGrpSpPr/>
          <p:nvPr/>
        </p:nvGrpSpPr>
        <p:grpSpPr>
          <a:xfrm>
            <a:off x="3607706" y="4745590"/>
            <a:ext cx="1726296" cy="497659"/>
            <a:chOff x="744467" y="3429000"/>
            <a:chExt cx="1726296" cy="497659"/>
          </a:xfrm>
        </p:grpSpPr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9EECD64C-4F68-46F1-933A-AE6212AA8072}"/>
                </a:ext>
              </a:extLst>
            </p:cNvPr>
            <p:cNvSpPr/>
            <p:nvPr/>
          </p:nvSpPr>
          <p:spPr>
            <a:xfrm>
              <a:off x="744467" y="3429000"/>
              <a:ext cx="1726296" cy="497659"/>
            </a:xfrm>
            <a:prstGeom prst="wedgeRectCallout">
              <a:avLst>
                <a:gd name="adj1" fmla="val 69717"/>
                <a:gd name="adj2" fmla="val 14302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357B393-A2AC-48B2-A1E5-F7F6B1A01DA8}"/>
                </a:ext>
              </a:extLst>
            </p:cNvPr>
            <p:cNvSpPr txBox="1"/>
            <p:nvPr/>
          </p:nvSpPr>
          <p:spPr>
            <a:xfrm>
              <a:off x="875286" y="3507718"/>
              <a:ext cx="1464657" cy="34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マイコン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機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84B0383-8597-46CA-80DC-7D66B5AC0F79}"/>
              </a:ext>
            </a:extLst>
          </p:cNvPr>
          <p:cNvGrpSpPr/>
          <p:nvPr/>
        </p:nvGrpSpPr>
        <p:grpSpPr>
          <a:xfrm>
            <a:off x="5203182" y="2423201"/>
            <a:ext cx="1726296" cy="497659"/>
            <a:chOff x="9019924" y="2245176"/>
            <a:chExt cx="1726296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9019924" y="2245176"/>
              <a:ext cx="1726296" cy="497659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9104890" y="2309339"/>
              <a:ext cx="1556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プリント基板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3BE6BD9-B3E6-4180-BA8D-D019B355BFA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48240" y="3066881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48240" y="3066881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753435" y="3154385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センサを挟んだ</a:t>
              </a:r>
              <a:endParaRPr kumimoji="1" lang="en-US" altLang="ja-JP" dirty="0"/>
            </a:p>
            <a:p>
              <a:r>
                <a:rPr kumimoji="1" lang="ja-JP" altLang="en-US" dirty="0"/>
                <a:t>ウレタンスポンジ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141</Words>
  <Application>Microsoft Office PowerPoint</Application>
  <PresentationFormat>ワイド画面</PresentationFormat>
  <Paragraphs>67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166</cp:revision>
  <dcterms:created xsi:type="dcterms:W3CDTF">2019-12-15T06:47:44Z</dcterms:created>
  <dcterms:modified xsi:type="dcterms:W3CDTF">2020-04-10T07:56:07Z</dcterms:modified>
</cp:coreProperties>
</file>