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86" r:id="rId2"/>
    <p:sldId id="287" r:id="rId3"/>
    <p:sldId id="288" r:id="rId4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9DC3E6"/>
    <a:srgbClr val="DEEBF7"/>
    <a:srgbClr val="CCECFF"/>
    <a:srgbClr val="FFCC99"/>
    <a:srgbClr val="FF9966"/>
    <a:srgbClr val="FFCCCC"/>
    <a:srgbClr val="FF6699"/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63" autoAdjust="0"/>
    <p:restoredTop sz="94704" autoAdjust="0"/>
  </p:normalViewPr>
  <p:slideViewPr>
    <p:cSldViewPr>
      <p:cViewPr>
        <p:scale>
          <a:sx n="75" d="100"/>
          <a:sy n="75" d="100"/>
        </p:scale>
        <p:origin x="3018" y="8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1527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3186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91363" y="115888"/>
            <a:ext cx="2319337" cy="60102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8588" y="115888"/>
            <a:ext cx="6810375" cy="6010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190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8349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4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9188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7773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1014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17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27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3347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igipot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15888"/>
            <a:ext cx="709612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43688"/>
            <a:ext cx="31181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800" b="1" dirty="0"/>
              <a:t>Copyright©2017 </a:t>
            </a:r>
            <a:r>
              <a:rPr lang="en-US" altLang="ja-JP" sz="800" b="1" dirty="0">
                <a:hlinkClick r:id="rId14"/>
              </a:rPr>
              <a:t>http://www.digipot.net</a:t>
            </a:r>
            <a:r>
              <a:rPr lang="en-US" altLang="ja-JP" sz="800" b="1" dirty="0"/>
              <a:t> All rights reserved. 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115888"/>
            <a:ext cx="52403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15925" y="836613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89175" y="836613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15925" y="27813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2289175" y="27813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415925" y="47244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289175" y="47244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4160838" y="836613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160838" y="27813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160838" y="47244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034088" y="836613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6034088" y="27813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6034088" y="47244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7904163" y="836613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7904163" y="27813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7904163" y="4724400"/>
            <a:ext cx="1584325" cy="1584325"/>
          </a:xfrm>
          <a:prstGeom prst="rect">
            <a:avLst/>
          </a:prstGeom>
          <a:solidFill>
            <a:schemeClr val="bg1"/>
          </a:solidFill>
          <a:ln w="6350">
            <a:solidFill>
              <a:srgbClr val="96969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A3E5D8-5EFE-4572-9A50-AEF3A6E75E7A}"/>
              </a:ext>
            </a:extLst>
          </p:cNvPr>
          <p:cNvSpPr txBox="1"/>
          <p:nvPr/>
        </p:nvSpPr>
        <p:spPr>
          <a:xfrm>
            <a:off x="42654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抵抗器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598EAC-16A5-4570-BCC3-E598F39F5CDB}"/>
              </a:ext>
            </a:extLst>
          </p:cNvPr>
          <p:cNvSpPr txBox="1"/>
          <p:nvPr/>
        </p:nvSpPr>
        <p:spPr>
          <a:xfrm>
            <a:off x="229770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コンデンサ</a:t>
            </a:r>
            <a:endParaRPr kumimoji="1" lang="ja-JP" altLang="en-US" sz="9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07180C-34C4-4B18-8B3C-4082BC2C582F}"/>
              </a:ext>
            </a:extLst>
          </p:cNvPr>
          <p:cNvSpPr txBox="1"/>
          <p:nvPr/>
        </p:nvSpPr>
        <p:spPr>
          <a:xfrm>
            <a:off x="416886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半固定抵抗器 </a:t>
            </a:r>
            <a:endParaRPr kumimoji="1" lang="ja-JP" altLang="en-US" sz="9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FDC2A4-1056-49D3-846E-654E0FE57EC4}"/>
              </a:ext>
            </a:extLst>
          </p:cNvPr>
          <p:cNvSpPr txBox="1"/>
          <p:nvPr/>
        </p:nvSpPr>
        <p:spPr>
          <a:xfrm>
            <a:off x="604002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半固定抵抗器</a:t>
            </a:r>
            <a:endParaRPr kumimoji="1" lang="ja-JP" altLang="en-US" sz="9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7D1168-B495-42A8-860F-F2C163D05C56}"/>
              </a:ext>
            </a:extLst>
          </p:cNvPr>
          <p:cNvSpPr txBox="1"/>
          <p:nvPr/>
        </p:nvSpPr>
        <p:spPr>
          <a:xfrm>
            <a:off x="791118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電池、直流電源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BA264A-DA73-4C86-8917-5414A398DC3F}"/>
              </a:ext>
            </a:extLst>
          </p:cNvPr>
          <p:cNvSpPr txBox="1"/>
          <p:nvPr/>
        </p:nvSpPr>
        <p:spPr>
          <a:xfrm>
            <a:off x="42654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コイル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6478BC9-E4A7-4CD4-B3C1-F4729D2A52BB}"/>
              </a:ext>
            </a:extLst>
          </p:cNvPr>
          <p:cNvSpPr txBox="1"/>
          <p:nvPr/>
        </p:nvSpPr>
        <p:spPr>
          <a:xfrm>
            <a:off x="229770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スイッチ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822E9F5-CED3-4D8B-AA0A-C24B50DBD253}"/>
              </a:ext>
            </a:extLst>
          </p:cNvPr>
          <p:cNvSpPr txBox="1"/>
          <p:nvPr/>
        </p:nvSpPr>
        <p:spPr>
          <a:xfrm>
            <a:off x="416886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ダイオード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A78F8D-26DB-4889-A737-1C3E3412EC41}"/>
              </a:ext>
            </a:extLst>
          </p:cNvPr>
          <p:cNvSpPr txBox="1"/>
          <p:nvPr/>
        </p:nvSpPr>
        <p:spPr>
          <a:xfrm>
            <a:off x="604002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発光ダイオード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DEAED79-41BF-4A49-B981-39AFF3CE4E9D}"/>
              </a:ext>
            </a:extLst>
          </p:cNvPr>
          <p:cNvSpPr txBox="1"/>
          <p:nvPr/>
        </p:nvSpPr>
        <p:spPr>
          <a:xfrm>
            <a:off x="791118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発電機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CAFBFE-5D3E-41ED-9B38-9BE4BC6760BC}"/>
              </a:ext>
            </a:extLst>
          </p:cNvPr>
          <p:cNvSpPr txBox="1"/>
          <p:nvPr/>
        </p:nvSpPr>
        <p:spPr>
          <a:xfrm>
            <a:off x="42654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トランス（変圧器）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668188-D43C-4282-914C-20203F1BF1B9}"/>
              </a:ext>
            </a:extLst>
          </p:cNvPr>
          <p:cNvSpPr txBox="1"/>
          <p:nvPr/>
        </p:nvSpPr>
        <p:spPr>
          <a:xfrm>
            <a:off x="229770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トランス（変圧器）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79253CD-06E3-43B0-84AA-1A74CBD20E47}"/>
              </a:ext>
            </a:extLst>
          </p:cNvPr>
          <p:cNvSpPr txBox="1"/>
          <p:nvPr/>
        </p:nvSpPr>
        <p:spPr>
          <a:xfrm>
            <a:off x="416886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トランジスタ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E6D743-3E64-4384-86B0-DA1A80529403}"/>
              </a:ext>
            </a:extLst>
          </p:cNvPr>
          <p:cNvSpPr txBox="1"/>
          <p:nvPr/>
        </p:nvSpPr>
        <p:spPr>
          <a:xfrm>
            <a:off x="604002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トランジスタ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E6CD57D-0368-4EEC-B75A-D668A1EB0353}"/>
              </a:ext>
            </a:extLst>
          </p:cNvPr>
          <p:cNvSpPr txBox="1"/>
          <p:nvPr/>
        </p:nvSpPr>
        <p:spPr>
          <a:xfrm>
            <a:off x="791118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太陽光発電機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B240F66-3FC1-4B27-8451-B1DDB1AC01F3}"/>
              </a:ext>
            </a:extLst>
          </p:cNvPr>
          <p:cNvGrpSpPr/>
          <p:nvPr/>
        </p:nvGrpSpPr>
        <p:grpSpPr>
          <a:xfrm>
            <a:off x="2391717" y="1081497"/>
            <a:ext cx="1374440" cy="333687"/>
            <a:chOff x="2297705" y="1469259"/>
            <a:chExt cx="1374440" cy="333687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BF3A50A9-35E5-43F9-B3F2-D0AEB7E9FC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97705" y="1636102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B43466D-5C55-4A51-9617-89A6FA5005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27775" y="1469259"/>
              <a:ext cx="0" cy="33368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1EE2DE5-AD45-4237-8B5E-9400EAA418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42075" y="1469259"/>
              <a:ext cx="0" cy="33368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B46AACDE-9A10-4250-B4E4-D113D251452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2075" y="1636102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3DA45B4-5E0D-4D16-B0D2-2D29358F3B0A}"/>
              </a:ext>
            </a:extLst>
          </p:cNvPr>
          <p:cNvGrpSpPr/>
          <p:nvPr/>
        </p:nvGrpSpPr>
        <p:grpSpPr>
          <a:xfrm>
            <a:off x="502667" y="1502196"/>
            <a:ext cx="1410222" cy="283742"/>
            <a:chOff x="426545" y="1486880"/>
            <a:chExt cx="1562466" cy="314374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F186208-BF65-40EF-AA54-7666BA32D088}"/>
                </a:ext>
              </a:extLst>
            </p:cNvPr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9EE3C04-79AC-4986-9CD6-984671FDC2B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05022832-B8CF-4A7E-B4F1-1BA54C09D0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65C07B35-EF58-48B0-9759-D332C1925804}"/>
              </a:ext>
            </a:extLst>
          </p:cNvPr>
          <p:cNvGrpSpPr/>
          <p:nvPr/>
        </p:nvGrpSpPr>
        <p:grpSpPr>
          <a:xfrm>
            <a:off x="4244087" y="1502196"/>
            <a:ext cx="1410222" cy="283742"/>
            <a:chOff x="4244087" y="1502196"/>
            <a:chExt cx="1410222" cy="283742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11921CB-611E-4ADB-AEDD-1E4EFD487C7A}"/>
                </a:ext>
              </a:extLst>
            </p:cNvPr>
            <p:cNvGrpSpPr/>
            <p:nvPr/>
          </p:nvGrpSpPr>
          <p:grpSpPr>
            <a:xfrm>
              <a:off x="4244087" y="1502196"/>
              <a:ext cx="1410222" cy="283742"/>
              <a:chOff x="426545" y="1486880"/>
              <a:chExt cx="1562466" cy="314374"/>
            </a:xfrm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B58AD609-7B68-4BA8-949B-30ED25006377}"/>
                  </a:ext>
                </a:extLst>
              </p:cNvPr>
              <p:cNvSpPr/>
              <p:nvPr/>
            </p:nvSpPr>
            <p:spPr bwMode="auto">
              <a:xfrm>
                <a:off x="696575" y="1486880"/>
                <a:ext cx="1022406" cy="3143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9022F4C-8993-49D0-BBED-A034A0C2F2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6545" y="1655153"/>
                <a:ext cx="27003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6B1D60C0-11A8-4E4E-892E-F931641E67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8981" y="1644067"/>
                <a:ext cx="27003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51734C85-807C-45F8-8051-69FBB5BE0769}"/>
                </a:ext>
              </a:extLst>
            </p:cNvPr>
            <p:cNvGrpSpPr/>
            <p:nvPr/>
          </p:nvGrpSpPr>
          <p:grpSpPr>
            <a:xfrm rot="8100000">
              <a:off x="4513900" y="1545889"/>
              <a:ext cx="860039" cy="199822"/>
              <a:chOff x="3707587" y="1469259"/>
              <a:chExt cx="630070" cy="333687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3AFF308D-36F3-4F24-BFE7-E512B0B89A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707587" y="1469259"/>
                <a:ext cx="0" cy="3336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20CCA175-3B10-480E-9D2C-A4A1FF16C9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707587" y="1636102"/>
                <a:ext cx="63007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513A89B-F9BD-47A5-8A6B-7E805DB851A4}"/>
              </a:ext>
            </a:extLst>
          </p:cNvPr>
          <p:cNvGrpSpPr/>
          <p:nvPr/>
        </p:nvGrpSpPr>
        <p:grpSpPr>
          <a:xfrm>
            <a:off x="6141467" y="1117600"/>
            <a:ext cx="1421383" cy="668338"/>
            <a:chOff x="6141467" y="1117600"/>
            <a:chExt cx="1421383" cy="668338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EC27A8E6-4FFF-4EDE-ACB9-99167BE6D7AD}"/>
                </a:ext>
              </a:extLst>
            </p:cNvPr>
            <p:cNvGrpSpPr/>
            <p:nvPr/>
          </p:nvGrpSpPr>
          <p:grpSpPr>
            <a:xfrm>
              <a:off x="6141467" y="1502196"/>
              <a:ext cx="1410222" cy="283742"/>
              <a:chOff x="426545" y="1486880"/>
              <a:chExt cx="1562466" cy="314374"/>
            </a:xfrm>
          </p:grpSpPr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2BE787E2-F520-4474-868F-169BFC6FEFE0}"/>
                  </a:ext>
                </a:extLst>
              </p:cNvPr>
              <p:cNvSpPr/>
              <p:nvPr/>
            </p:nvSpPr>
            <p:spPr bwMode="auto">
              <a:xfrm>
                <a:off x="696575" y="1486880"/>
                <a:ext cx="1022406" cy="3143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9BC82A7-9DBB-4C8B-B89A-830CCD4A55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6545" y="1655153"/>
                <a:ext cx="27003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E413E39B-E554-4601-9255-87C5FBF0D6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8981" y="1644067"/>
                <a:ext cx="27003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E09B4D5-F11A-4573-90B9-9B56C6A5C93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6846579" y="1312467"/>
              <a:ext cx="0" cy="19982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FDEE26F2-738D-4DB2-B85F-35CE8A023CD5}"/>
                </a:ext>
              </a:extLst>
            </p:cNvPr>
            <p:cNvSpPr/>
            <p:nvPr/>
          </p:nvSpPr>
          <p:spPr bwMode="auto">
            <a:xfrm>
              <a:off x="6845300" y="1117600"/>
              <a:ext cx="717550" cy="292100"/>
            </a:xfrm>
            <a:custGeom>
              <a:avLst/>
              <a:gdLst>
                <a:gd name="connsiteX0" fmla="*/ 0 w 717550"/>
                <a:gd name="connsiteY0" fmla="*/ 292100 h 292100"/>
                <a:gd name="connsiteX1" fmla="*/ 0 w 717550"/>
                <a:gd name="connsiteY1" fmla="*/ 0 h 292100"/>
                <a:gd name="connsiteX2" fmla="*/ 717550 w 717550"/>
                <a:gd name="connsiteY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550" h="292100">
                  <a:moveTo>
                    <a:pt x="0" y="292100"/>
                  </a:moveTo>
                  <a:lnTo>
                    <a:pt x="0" y="0"/>
                  </a:lnTo>
                  <a:lnTo>
                    <a:pt x="71755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7413157-F42D-4F11-9C40-C992F92E4CDB}"/>
              </a:ext>
            </a:extLst>
          </p:cNvPr>
          <p:cNvGrpSpPr/>
          <p:nvPr/>
        </p:nvGrpSpPr>
        <p:grpSpPr>
          <a:xfrm>
            <a:off x="502667" y="3497441"/>
            <a:ext cx="1410222" cy="114478"/>
            <a:chOff x="502667" y="3497441"/>
            <a:chExt cx="1410222" cy="114478"/>
          </a:xfrm>
        </p:grpSpPr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1332C200-BA38-4D1C-B2B4-CA0B47CF9FC5}"/>
                </a:ext>
              </a:extLst>
            </p:cNvPr>
            <p:cNvGrpSpPr/>
            <p:nvPr/>
          </p:nvGrpSpPr>
          <p:grpSpPr>
            <a:xfrm>
              <a:off x="753346" y="3497441"/>
              <a:ext cx="915824" cy="114478"/>
              <a:chOff x="317485" y="2978949"/>
              <a:chExt cx="1080120" cy="135015"/>
            </a:xfrm>
          </p:grpSpPr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F16C3F5C-C15B-4EE7-9D11-31EDA425FC63}"/>
                  </a:ext>
                </a:extLst>
              </p:cNvPr>
              <p:cNvSpPr/>
              <p:nvPr/>
            </p:nvSpPr>
            <p:spPr bwMode="auto">
              <a:xfrm>
                <a:off x="857545" y="2978949"/>
                <a:ext cx="270030" cy="135015"/>
              </a:xfrm>
              <a:custGeom>
                <a:avLst/>
                <a:gdLst>
                  <a:gd name="connsiteX0" fmla="*/ 0 w 270030"/>
                  <a:gd name="connsiteY0" fmla="*/ 135015 h 270030"/>
                  <a:gd name="connsiteX1" fmla="*/ 135015 w 270030"/>
                  <a:gd name="connsiteY1" fmla="*/ 0 h 270030"/>
                  <a:gd name="connsiteX2" fmla="*/ 270030 w 270030"/>
                  <a:gd name="connsiteY2" fmla="*/ 135015 h 270030"/>
                  <a:gd name="connsiteX3" fmla="*/ 135015 w 270030"/>
                  <a:gd name="connsiteY3" fmla="*/ 270030 h 270030"/>
                  <a:gd name="connsiteX4" fmla="*/ 0 w 270030"/>
                  <a:gd name="connsiteY4" fmla="*/ 135015 h 270030"/>
                  <a:gd name="connsiteX0" fmla="*/ 135015 w 270030"/>
                  <a:gd name="connsiteY0" fmla="*/ 270030 h 361470"/>
                  <a:gd name="connsiteX1" fmla="*/ 0 w 270030"/>
                  <a:gd name="connsiteY1" fmla="*/ 135015 h 361470"/>
                  <a:gd name="connsiteX2" fmla="*/ 135015 w 270030"/>
                  <a:gd name="connsiteY2" fmla="*/ 0 h 361470"/>
                  <a:gd name="connsiteX3" fmla="*/ 270030 w 270030"/>
                  <a:gd name="connsiteY3" fmla="*/ 135015 h 361470"/>
                  <a:gd name="connsiteX4" fmla="*/ 226455 w 270030"/>
                  <a:gd name="connsiteY4" fmla="*/ 361470 h 361470"/>
                  <a:gd name="connsiteX0" fmla="*/ 135015 w 270030"/>
                  <a:gd name="connsiteY0" fmla="*/ 270030 h 270030"/>
                  <a:gd name="connsiteX1" fmla="*/ 0 w 270030"/>
                  <a:gd name="connsiteY1" fmla="*/ 135015 h 270030"/>
                  <a:gd name="connsiteX2" fmla="*/ 135015 w 270030"/>
                  <a:gd name="connsiteY2" fmla="*/ 0 h 270030"/>
                  <a:gd name="connsiteX3" fmla="*/ 270030 w 270030"/>
                  <a:gd name="connsiteY3" fmla="*/ 135015 h 270030"/>
                  <a:gd name="connsiteX0" fmla="*/ 0 w 270030"/>
                  <a:gd name="connsiteY0" fmla="*/ 135015 h 135015"/>
                  <a:gd name="connsiteX1" fmla="*/ 135015 w 270030"/>
                  <a:gd name="connsiteY1" fmla="*/ 0 h 135015"/>
                  <a:gd name="connsiteX2" fmla="*/ 270030 w 270030"/>
                  <a:gd name="connsiteY2" fmla="*/ 135015 h 13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135015">
                    <a:moveTo>
                      <a:pt x="0" y="135015"/>
                    </a:moveTo>
                    <a:cubicBezTo>
                      <a:pt x="0" y="60448"/>
                      <a:pt x="60448" y="0"/>
                      <a:pt x="135015" y="0"/>
                    </a:cubicBezTo>
                    <a:cubicBezTo>
                      <a:pt x="209582" y="0"/>
                      <a:pt x="270030" y="60448"/>
                      <a:pt x="270030" y="1350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71" name="楕円 69">
                <a:extLst>
                  <a:ext uri="{FF2B5EF4-FFF2-40B4-BE49-F238E27FC236}">
                    <a16:creationId xmlns:a16="http://schemas.microsoft.com/office/drawing/2014/main" id="{329F3464-B7C6-484E-9569-456364547584}"/>
                  </a:ext>
                </a:extLst>
              </p:cNvPr>
              <p:cNvSpPr/>
              <p:nvPr/>
            </p:nvSpPr>
            <p:spPr bwMode="auto">
              <a:xfrm>
                <a:off x="1127575" y="2978949"/>
                <a:ext cx="270030" cy="135015"/>
              </a:xfrm>
              <a:custGeom>
                <a:avLst/>
                <a:gdLst>
                  <a:gd name="connsiteX0" fmla="*/ 0 w 270030"/>
                  <a:gd name="connsiteY0" fmla="*/ 135015 h 270030"/>
                  <a:gd name="connsiteX1" fmla="*/ 135015 w 270030"/>
                  <a:gd name="connsiteY1" fmla="*/ 0 h 270030"/>
                  <a:gd name="connsiteX2" fmla="*/ 270030 w 270030"/>
                  <a:gd name="connsiteY2" fmla="*/ 135015 h 270030"/>
                  <a:gd name="connsiteX3" fmla="*/ 135015 w 270030"/>
                  <a:gd name="connsiteY3" fmla="*/ 270030 h 270030"/>
                  <a:gd name="connsiteX4" fmla="*/ 0 w 270030"/>
                  <a:gd name="connsiteY4" fmla="*/ 135015 h 270030"/>
                  <a:gd name="connsiteX0" fmla="*/ 135015 w 270030"/>
                  <a:gd name="connsiteY0" fmla="*/ 270030 h 361470"/>
                  <a:gd name="connsiteX1" fmla="*/ 0 w 270030"/>
                  <a:gd name="connsiteY1" fmla="*/ 135015 h 361470"/>
                  <a:gd name="connsiteX2" fmla="*/ 135015 w 270030"/>
                  <a:gd name="connsiteY2" fmla="*/ 0 h 361470"/>
                  <a:gd name="connsiteX3" fmla="*/ 270030 w 270030"/>
                  <a:gd name="connsiteY3" fmla="*/ 135015 h 361470"/>
                  <a:gd name="connsiteX4" fmla="*/ 226455 w 270030"/>
                  <a:gd name="connsiteY4" fmla="*/ 361470 h 361470"/>
                  <a:gd name="connsiteX0" fmla="*/ 135015 w 270030"/>
                  <a:gd name="connsiteY0" fmla="*/ 270030 h 270030"/>
                  <a:gd name="connsiteX1" fmla="*/ 0 w 270030"/>
                  <a:gd name="connsiteY1" fmla="*/ 135015 h 270030"/>
                  <a:gd name="connsiteX2" fmla="*/ 135015 w 270030"/>
                  <a:gd name="connsiteY2" fmla="*/ 0 h 270030"/>
                  <a:gd name="connsiteX3" fmla="*/ 270030 w 270030"/>
                  <a:gd name="connsiteY3" fmla="*/ 135015 h 270030"/>
                  <a:gd name="connsiteX0" fmla="*/ 0 w 270030"/>
                  <a:gd name="connsiteY0" fmla="*/ 135015 h 135015"/>
                  <a:gd name="connsiteX1" fmla="*/ 135015 w 270030"/>
                  <a:gd name="connsiteY1" fmla="*/ 0 h 135015"/>
                  <a:gd name="connsiteX2" fmla="*/ 270030 w 270030"/>
                  <a:gd name="connsiteY2" fmla="*/ 135015 h 13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135015">
                    <a:moveTo>
                      <a:pt x="0" y="135015"/>
                    </a:moveTo>
                    <a:cubicBezTo>
                      <a:pt x="0" y="60448"/>
                      <a:pt x="60448" y="0"/>
                      <a:pt x="135015" y="0"/>
                    </a:cubicBezTo>
                    <a:cubicBezTo>
                      <a:pt x="209582" y="0"/>
                      <a:pt x="270030" y="60448"/>
                      <a:pt x="270030" y="1350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72" name="楕円 69">
                <a:extLst>
                  <a:ext uri="{FF2B5EF4-FFF2-40B4-BE49-F238E27FC236}">
                    <a16:creationId xmlns:a16="http://schemas.microsoft.com/office/drawing/2014/main" id="{0B02AE6A-562C-47E9-90EE-EA3250B5A0C8}"/>
                  </a:ext>
                </a:extLst>
              </p:cNvPr>
              <p:cNvSpPr/>
              <p:nvPr/>
            </p:nvSpPr>
            <p:spPr bwMode="auto">
              <a:xfrm>
                <a:off x="317485" y="2978949"/>
                <a:ext cx="270030" cy="135015"/>
              </a:xfrm>
              <a:custGeom>
                <a:avLst/>
                <a:gdLst>
                  <a:gd name="connsiteX0" fmla="*/ 0 w 270030"/>
                  <a:gd name="connsiteY0" fmla="*/ 135015 h 270030"/>
                  <a:gd name="connsiteX1" fmla="*/ 135015 w 270030"/>
                  <a:gd name="connsiteY1" fmla="*/ 0 h 270030"/>
                  <a:gd name="connsiteX2" fmla="*/ 270030 w 270030"/>
                  <a:gd name="connsiteY2" fmla="*/ 135015 h 270030"/>
                  <a:gd name="connsiteX3" fmla="*/ 135015 w 270030"/>
                  <a:gd name="connsiteY3" fmla="*/ 270030 h 270030"/>
                  <a:gd name="connsiteX4" fmla="*/ 0 w 270030"/>
                  <a:gd name="connsiteY4" fmla="*/ 135015 h 270030"/>
                  <a:gd name="connsiteX0" fmla="*/ 135015 w 270030"/>
                  <a:gd name="connsiteY0" fmla="*/ 270030 h 361470"/>
                  <a:gd name="connsiteX1" fmla="*/ 0 w 270030"/>
                  <a:gd name="connsiteY1" fmla="*/ 135015 h 361470"/>
                  <a:gd name="connsiteX2" fmla="*/ 135015 w 270030"/>
                  <a:gd name="connsiteY2" fmla="*/ 0 h 361470"/>
                  <a:gd name="connsiteX3" fmla="*/ 270030 w 270030"/>
                  <a:gd name="connsiteY3" fmla="*/ 135015 h 361470"/>
                  <a:gd name="connsiteX4" fmla="*/ 226455 w 270030"/>
                  <a:gd name="connsiteY4" fmla="*/ 361470 h 361470"/>
                  <a:gd name="connsiteX0" fmla="*/ 135015 w 270030"/>
                  <a:gd name="connsiteY0" fmla="*/ 270030 h 270030"/>
                  <a:gd name="connsiteX1" fmla="*/ 0 w 270030"/>
                  <a:gd name="connsiteY1" fmla="*/ 135015 h 270030"/>
                  <a:gd name="connsiteX2" fmla="*/ 135015 w 270030"/>
                  <a:gd name="connsiteY2" fmla="*/ 0 h 270030"/>
                  <a:gd name="connsiteX3" fmla="*/ 270030 w 270030"/>
                  <a:gd name="connsiteY3" fmla="*/ 135015 h 270030"/>
                  <a:gd name="connsiteX0" fmla="*/ 0 w 270030"/>
                  <a:gd name="connsiteY0" fmla="*/ 135015 h 135015"/>
                  <a:gd name="connsiteX1" fmla="*/ 135015 w 270030"/>
                  <a:gd name="connsiteY1" fmla="*/ 0 h 135015"/>
                  <a:gd name="connsiteX2" fmla="*/ 270030 w 270030"/>
                  <a:gd name="connsiteY2" fmla="*/ 135015 h 13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135015">
                    <a:moveTo>
                      <a:pt x="0" y="135015"/>
                    </a:moveTo>
                    <a:cubicBezTo>
                      <a:pt x="0" y="60448"/>
                      <a:pt x="60448" y="0"/>
                      <a:pt x="135015" y="0"/>
                    </a:cubicBezTo>
                    <a:cubicBezTo>
                      <a:pt x="209582" y="0"/>
                      <a:pt x="270030" y="60448"/>
                      <a:pt x="270030" y="1350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73" name="楕円 69">
                <a:extLst>
                  <a:ext uri="{FF2B5EF4-FFF2-40B4-BE49-F238E27FC236}">
                    <a16:creationId xmlns:a16="http://schemas.microsoft.com/office/drawing/2014/main" id="{80DA5EE6-0A98-4390-9639-8F4EF92C8CE7}"/>
                  </a:ext>
                </a:extLst>
              </p:cNvPr>
              <p:cNvSpPr/>
              <p:nvPr/>
            </p:nvSpPr>
            <p:spPr bwMode="auto">
              <a:xfrm>
                <a:off x="587515" y="2978949"/>
                <a:ext cx="270030" cy="135015"/>
              </a:xfrm>
              <a:custGeom>
                <a:avLst/>
                <a:gdLst>
                  <a:gd name="connsiteX0" fmla="*/ 0 w 270030"/>
                  <a:gd name="connsiteY0" fmla="*/ 135015 h 270030"/>
                  <a:gd name="connsiteX1" fmla="*/ 135015 w 270030"/>
                  <a:gd name="connsiteY1" fmla="*/ 0 h 270030"/>
                  <a:gd name="connsiteX2" fmla="*/ 270030 w 270030"/>
                  <a:gd name="connsiteY2" fmla="*/ 135015 h 270030"/>
                  <a:gd name="connsiteX3" fmla="*/ 135015 w 270030"/>
                  <a:gd name="connsiteY3" fmla="*/ 270030 h 270030"/>
                  <a:gd name="connsiteX4" fmla="*/ 0 w 270030"/>
                  <a:gd name="connsiteY4" fmla="*/ 135015 h 270030"/>
                  <a:gd name="connsiteX0" fmla="*/ 135015 w 270030"/>
                  <a:gd name="connsiteY0" fmla="*/ 270030 h 361470"/>
                  <a:gd name="connsiteX1" fmla="*/ 0 w 270030"/>
                  <a:gd name="connsiteY1" fmla="*/ 135015 h 361470"/>
                  <a:gd name="connsiteX2" fmla="*/ 135015 w 270030"/>
                  <a:gd name="connsiteY2" fmla="*/ 0 h 361470"/>
                  <a:gd name="connsiteX3" fmla="*/ 270030 w 270030"/>
                  <a:gd name="connsiteY3" fmla="*/ 135015 h 361470"/>
                  <a:gd name="connsiteX4" fmla="*/ 226455 w 270030"/>
                  <a:gd name="connsiteY4" fmla="*/ 361470 h 361470"/>
                  <a:gd name="connsiteX0" fmla="*/ 135015 w 270030"/>
                  <a:gd name="connsiteY0" fmla="*/ 270030 h 270030"/>
                  <a:gd name="connsiteX1" fmla="*/ 0 w 270030"/>
                  <a:gd name="connsiteY1" fmla="*/ 135015 h 270030"/>
                  <a:gd name="connsiteX2" fmla="*/ 135015 w 270030"/>
                  <a:gd name="connsiteY2" fmla="*/ 0 h 270030"/>
                  <a:gd name="connsiteX3" fmla="*/ 270030 w 270030"/>
                  <a:gd name="connsiteY3" fmla="*/ 135015 h 270030"/>
                  <a:gd name="connsiteX0" fmla="*/ 0 w 270030"/>
                  <a:gd name="connsiteY0" fmla="*/ 135015 h 135015"/>
                  <a:gd name="connsiteX1" fmla="*/ 135015 w 270030"/>
                  <a:gd name="connsiteY1" fmla="*/ 0 h 135015"/>
                  <a:gd name="connsiteX2" fmla="*/ 270030 w 270030"/>
                  <a:gd name="connsiteY2" fmla="*/ 135015 h 13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135015">
                    <a:moveTo>
                      <a:pt x="0" y="135015"/>
                    </a:moveTo>
                    <a:cubicBezTo>
                      <a:pt x="0" y="60448"/>
                      <a:pt x="60448" y="0"/>
                      <a:pt x="135015" y="0"/>
                    </a:cubicBezTo>
                    <a:cubicBezTo>
                      <a:pt x="209582" y="0"/>
                      <a:pt x="270030" y="60448"/>
                      <a:pt x="270030" y="1350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BC321025-08BA-42FB-BBB3-89075B7DA1B1}"/>
                </a:ext>
              </a:extLst>
            </p:cNvPr>
            <p:cNvCxnSpPr>
              <a:cxnSpLocks/>
              <a:stCxn id="72" idx="0"/>
            </p:cNvCxnSpPr>
            <p:nvPr/>
          </p:nvCxnSpPr>
          <p:spPr bwMode="auto">
            <a:xfrm flipH="1">
              <a:off x="502667" y="3611919"/>
              <a:ext cx="25067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86BF592D-A56F-4ED8-B7A3-738F0548FE0D}"/>
                </a:ext>
              </a:extLst>
            </p:cNvPr>
            <p:cNvCxnSpPr>
              <a:cxnSpLocks/>
              <a:stCxn id="71" idx="2"/>
            </p:cNvCxnSpPr>
            <p:nvPr/>
          </p:nvCxnSpPr>
          <p:spPr bwMode="auto">
            <a:xfrm>
              <a:off x="1669170" y="3611919"/>
              <a:ext cx="24371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870E4992-5137-40AD-A5E6-C5315BAEFB31}"/>
              </a:ext>
            </a:extLst>
          </p:cNvPr>
          <p:cNvGrpSpPr/>
          <p:nvPr/>
        </p:nvGrpSpPr>
        <p:grpSpPr>
          <a:xfrm>
            <a:off x="2391435" y="2968800"/>
            <a:ext cx="1350912" cy="388542"/>
            <a:chOff x="2391435" y="3319132"/>
            <a:chExt cx="1350912" cy="388542"/>
          </a:xfrm>
        </p:grpSpPr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423D0CF0-96EF-4835-9739-159CDC0A0F28}"/>
                </a:ext>
              </a:extLst>
            </p:cNvPr>
            <p:cNvCxnSpPr>
              <a:cxnSpLocks/>
              <a:stCxn id="85" idx="6"/>
            </p:cNvCxnSpPr>
            <p:nvPr/>
          </p:nvCxnSpPr>
          <p:spPr bwMode="auto">
            <a:xfrm flipH="1">
              <a:off x="2391435" y="3612855"/>
              <a:ext cx="38063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1A787CB-C960-43A1-81F0-8CD4C9F98CFA}"/>
                </a:ext>
              </a:extLst>
            </p:cNvPr>
            <p:cNvSpPr/>
            <p:nvPr/>
          </p:nvSpPr>
          <p:spPr bwMode="auto">
            <a:xfrm flipH="1">
              <a:off x="2772068" y="3518036"/>
              <a:ext cx="189642" cy="18963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2A71641F-9535-495B-8CF9-48C58F5662BC}"/>
                </a:ext>
              </a:extLst>
            </p:cNvPr>
            <p:cNvCxnSpPr>
              <a:cxnSpLocks/>
              <a:stCxn id="94" idx="6"/>
            </p:cNvCxnSpPr>
            <p:nvPr/>
          </p:nvCxnSpPr>
          <p:spPr bwMode="auto">
            <a:xfrm>
              <a:off x="3361714" y="3612855"/>
              <a:ext cx="38063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DDCE3394-3D7C-49F2-BA05-4A46499A3586}"/>
                </a:ext>
              </a:extLst>
            </p:cNvPr>
            <p:cNvSpPr/>
            <p:nvPr/>
          </p:nvSpPr>
          <p:spPr bwMode="auto">
            <a:xfrm>
              <a:off x="3172072" y="3518036"/>
              <a:ext cx="189642" cy="18963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AA00B10-2705-4213-86E8-A7E69232BB62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2863349" y="3319132"/>
              <a:ext cx="336495" cy="22667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7D24BE88-E6BF-4880-AAC6-22E8D9088445}"/>
              </a:ext>
            </a:extLst>
          </p:cNvPr>
          <p:cNvGrpSpPr/>
          <p:nvPr/>
        </p:nvGrpSpPr>
        <p:grpSpPr>
          <a:xfrm>
            <a:off x="4743285" y="2968800"/>
            <a:ext cx="419429" cy="1057281"/>
            <a:chOff x="4743285" y="2933945"/>
            <a:chExt cx="419429" cy="1057281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9A20C9DB-AE77-48B3-B419-E5CE0706C5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2999" y="2933945"/>
              <a:ext cx="0" cy="105728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F34EF13D-A7A8-4F85-AA19-A61BF05B83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43285" y="3570938"/>
              <a:ext cx="419429" cy="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二等辺三角形 119">
              <a:extLst>
                <a:ext uri="{FF2B5EF4-FFF2-40B4-BE49-F238E27FC236}">
                  <a16:creationId xmlns:a16="http://schemas.microsoft.com/office/drawing/2014/main" id="{E3D441B9-37A7-413C-9D38-01BCDC35EAB8}"/>
                </a:ext>
              </a:extLst>
            </p:cNvPr>
            <p:cNvSpPr/>
            <p:nvPr/>
          </p:nvSpPr>
          <p:spPr bwMode="auto">
            <a:xfrm rot="10800000">
              <a:off x="4743448" y="3255902"/>
              <a:ext cx="419102" cy="315035"/>
            </a:xfrm>
            <a:prstGeom prst="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BE4854AC-2059-46AC-BC6B-12F97D5931FA}"/>
              </a:ext>
            </a:extLst>
          </p:cNvPr>
          <p:cNvGrpSpPr/>
          <p:nvPr/>
        </p:nvGrpSpPr>
        <p:grpSpPr>
          <a:xfrm>
            <a:off x="6611542" y="2968800"/>
            <a:ext cx="618944" cy="1057281"/>
            <a:chOff x="6611542" y="2968800"/>
            <a:chExt cx="618944" cy="1057281"/>
          </a:xfrm>
        </p:grpSpPr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EF7DABFE-01C1-4D3E-989D-0E5FD78B48C5}"/>
                </a:ext>
              </a:extLst>
            </p:cNvPr>
            <p:cNvGrpSpPr/>
            <p:nvPr/>
          </p:nvGrpSpPr>
          <p:grpSpPr>
            <a:xfrm>
              <a:off x="6611542" y="2968800"/>
              <a:ext cx="419429" cy="1057281"/>
              <a:chOff x="4743285" y="2933945"/>
              <a:chExt cx="419429" cy="1057281"/>
            </a:xfrm>
          </p:grpSpPr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70A94437-A9E2-421B-BB53-9D268657EC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952999" y="2933945"/>
                <a:ext cx="0" cy="1057281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938AE372-AFFB-4CF3-8A59-0625DA4F84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743285" y="3570938"/>
                <a:ext cx="419429" cy="1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" name="二等辺三角形 124">
                <a:extLst>
                  <a:ext uri="{FF2B5EF4-FFF2-40B4-BE49-F238E27FC236}">
                    <a16:creationId xmlns:a16="http://schemas.microsoft.com/office/drawing/2014/main" id="{A936B9E2-5603-455B-98EE-E2EEC60FD250}"/>
                  </a:ext>
                </a:extLst>
              </p:cNvPr>
              <p:cNvSpPr/>
              <p:nvPr/>
            </p:nvSpPr>
            <p:spPr bwMode="auto">
              <a:xfrm rot="10800000">
                <a:off x="4743448" y="3255902"/>
                <a:ext cx="419102" cy="315035"/>
              </a:xfrm>
              <a:prstGeom prst="triangl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2BC9CBFB-62F8-4309-AC83-B93463F7EC2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88969" y="3224572"/>
              <a:ext cx="170079" cy="24490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52C556EE-4CD0-449E-805D-D065B963E1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60407" y="3274578"/>
              <a:ext cx="170079" cy="24490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3C9C8147-4D37-4BA4-BF7C-64943BA87A86}"/>
              </a:ext>
            </a:extLst>
          </p:cNvPr>
          <p:cNvGrpSpPr/>
          <p:nvPr/>
        </p:nvGrpSpPr>
        <p:grpSpPr>
          <a:xfrm>
            <a:off x="4359570" y="4929188"/>
            <a:ext cx="1051020" cy="974514"/>
            <a:chOff x="4359570" y="4929188"/>
            <a:chExt cx="1051020" cy="974514"/>
          </a:xfrm>
        </p:grpSpPr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60022B06-A0BF-4B99-BE88-E72C3A819BFF}"/>
                </a:ext>
              </a:extLst>
            </p:cNvPr>
            <p:cNvSpPr/>
            <p:nvPr/>
          </p:nvSpPr>
          <p:spPr bwMode="auto">
            <a:xfrm>
              <a:off x="4801544" y="5110771"/>
              <a:ext cx="609046" cy="60904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9C729B0B-4F5C-4CC7-B06C-0741C4836131}"/>
                </a:ext>
              </a:extLst>
            </p:cNvPr>
            <p:cNvGrpSpPr/>
            <p:nvPr/>
          </p:nvGrpSpPr>
          <p:grpSpPr>
            <a:xfrm>
              <a:off x="4359570" y="5253377"/>
              <a:ext cx="630070" cy="333687"/>
              <a:chOff x="2544117" y="1621659"/>
              <a:chExt cx="630070" cy="333687"/>
            </a:xfrm>
          </p:grpSpPr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F07A7F84-4443-4A2B-A2A4-7A912916A6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544117" y="1788502"/>
                <a:ext cx="63007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直線コネクタ 137">
                <a:extLst>
                  <a:ext uri="{FF2B5EF4-FFF2-40B4-BE49-F238E27FC236}">
                    <a16:creationId xmlns:a16="http://schemas.microsoft.com/office/drawing/2014/main" id="{EE512CCA-8F5D-4273-B4AD-77165AACE7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174187" y="1621659"/>
                <a:ext cx="0" cy="3336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9" name="フリーフォーム: 図形 138">
              <a:extLst>
                <a:ext uri="{FF2B5EF4-FFF2-40B4-BE49-F238E27FC236}">
                  <a16:creationId xmlns:a16="http://schemas.microsoft.com/office/drawing/2014/main" id="{F29980FB-2380-4BAE-B504-A786F703581E}"/>
                </a:ext>
              </a:extLst>
            </p:cNvPr>
            <p:cNvSpPr/>
            <p:nvPr/>
          </p:nvSpPr>
          <p:spPr bwMode="auto">
            <a:xfrm>
              <a:off x="4994664" y="4929188"/>
              <a:ext cx="288131" cy="423862"/>
            </a:xfrm>
            <a:custGeom>
              <a:avLst/>
              <a:gdLst>
                <a:gd name="connsiteX0" fmla="*/ 0 w 288131"/>
                <a:gd name="connsiteY0" fmla="*/ 423862 h 423862"/>
                <a:gd name="connsiteX1" fmla="*/ 288131 w 288131"/>
                <a:gd name="connsiteY1" fmla="*/ 242887 h 423862"/>
                <a:gd name="connsiteX2" fmla="*/ 288131 w 288131"/>
                <a:gd name="connsiteY2" fmla="*/ 0 h 42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131" h="423862">
                  <a:moveTo>
                    <a:pt x="0" y="423862"/>
                  </a:moveTo>
                  <a:lnTo>
                    <a:pt x="288131" y="242887"/>
                  </a:lnTo>
                  <a:lnTo>
                    <a:pt x="288131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1" name="フリーフォーム: 図形 140">
              <a:extLst>
                <a:ext uri="{FF2B5EF4-FFF2-40B4-BE49-F238E27FC236}">
                  <a16:creationId xmlns:a16="http://schemas.microsoft.com/office/drawing/2014/main" id="{42A1CFA6-EE13-4E82-941B-44019D4B7756}"/>
                </a:ext>
              </a:extLst>
            </p:cNvPr>
            <p:cNvSpPr/>
            <p:nvPr/>
          </p:nvSpPr>
          <p:spPr bwMode="auto">
            <a:xfrm flipV="1">
              <a:off x="4994664" y="5479840"/>
              <a:ext cx="288131" cy="423862"/>
            </a:xfrm>
            <a:custGeom>
              <a:avLst/>
              <a:gdLst>
                <a:gd name="connsiteX0" fmla="*/ 0 w 288131"/>
                <a:gd name="connsiteY0" fmla="*/ 423862 h 423862"/>
                <a:gd name="connsiteX1" fmla="*/ 288131 w 288131"/>
                <a:gd name="connsiteY1" fmla="*/ 242887 h 423862"/>
                <a:gd name="connsiteX2" fmla="*/ 288131 w 288131"/>
                <a:gd name="connsiteY2" fmla="*/ 0 h 42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131" h="423862">
                  <a:moveTo>
                    <a:pt x="0" y="423862"/>
                  </a:moveTo>
                  <a:lnTo>
                    <a:pt x="288131" y="242887"/>
                  </a:lnTo>
                  <a:lnTo>
                    <a:pt x="288131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0" name="二等辺三角形 139">
              <a:extLst>
                <a:ext uri="{FF2B5EF4-FFF2-40B4-BE49-F238E27FC236}">
                  <a16:creationId xmlns:a16="http://schemas.microsoft.com/office/drawing/2014/main" id="{769D21A7-3092-4EF6-82AD-13430C10EBDD}"/>
                </a:ext>
              </a:extLst>
            </p:cNvPr>
            <p:cNvSpPr/>
            <p:nvPr/>
          </p:nvSpPr>
          <p:spPr bwMode="auto">
            <a:xfrm rot="7200000">
              <a:off x="5134424" y="5550345"/>
              <a:ext cx="136899" cy="119864"/>
            </a:xfrm>
            <a:custGeom>
              <a:avLst/>
              <a:gdLst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0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61906 w 136899"/>
                <a:gd name="connsiteY3" fmla="*/ 177186 h 179993"/>
                <a:gd name="connsiteX4" fmla="*/ 0 w 136899"/>
                <a:gd name="connsiteY4" fmla="*/ 179993 h 179993"/>
                <a:gd name="connsiteX0" fmla="*/ 61906 w 153346"/>
                <a:gd name="connsiteY0" fmla="*/ 177186 h 268626"/>
                <a:gd name="connsiteX1" fmla="*/ 0 w 153346"/>
                <a:gd name="connsiteY1" fmla="*/ 179993 h 268626"/>
                <a:gd name="connsiteX2" fmla="*/ 68450 w 153346"/>
                <a:gd name="connsiteY2" fmla="*/ 0 h 268626"/>
                <a:gd name="connsiteX3" fmla="*/ 136899 w 153346"/>
                <a:gd name="connsiteY3" fmla="*/ 179993 h 268626"/>
                <a:gd name="connsiteX4" fmla="*/ 153346 w 153346"/>
                <a:gd name="connsiteY4" fmla="*/ 268626 h 268626"/>
                <a:gd name="connsiteX0" fmla="*/ 61906 w 136899"/>
                <a:gd name="connsiteY0" fmla="*/ 177186 h 179993"/>
                <a:gd name="connsiteX1" fmla="*/ 0 w 136899"/>
                <a:gd name="connsiteY1" fmla="*/ 179993 h 179993"/>
                <a:gd name="connsiteX2" fmla="*/ 68450 w 136899"/>
                <a:gd name="connsiteY2" fmla="*/ 0 h 179993"/>
                <a:gd name="connsiteX3" fmla="*/ 136899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899" h="179993">
                  <a:moveTo>
                    <a:pt x="0" y="179993"/>
                  </a:moveTo>
                  <a:lnTo>
                    <a:pt x="68450" y="0"/>
                  </a:lnTo>
                  <a:lnTo>
                    <a:pt x="136899" y="179993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92053E92-AF77-470D-A2F2-19739A133ACB}"/>
              </a:ext>
            </a:extLst>
          </p:cNvPr>
          <p:cNvGrpSpPr/>
          <p:nvPr/>
        </p:nvGrpSpPr>
        <p:grpSpPr>
          <a:xfrm>
            <a:off x="6258220" y="4929188"/>
            <a:ext cx="1051020" cy="974514"/>
            <a:chOff x="6258220" y="4929188"/>
            <a:chExt cx="1051020" cy="974514"/>
          </a:xfrm>
        </p:grpSpPr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9286EA80-80CB-497C-9CA6-379C59FAE24F}"/>
                </a:ext>
              </a:extLst>
            </p:cNvPr>
            <p:cNvSpPr/>
            <p:nvPr/>
          </p:nvSpPr>
          <p:spPr bwMode="auto">
            <a:xfrm>
              <a:off x="6700194" y="5110771"/>
              <a:ext cx="609046" cy="60904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6E00D2AD-FEF3-4512-BD3E-F17E3D83AFAC}"/>
                </a:ext>
              </a:extLst>
            </p:cNvPr>
            <p:cNvGrpSpPr/>
            <p:nvPr/>
          </p:nvGrpSpPr>
          <p:grpSpPr>
            <a:xfrm>
              <a:off x="6258220" y="5253377"/>
              <a:ext cx="630070" cy="333687"/>
              <a:chOff x="2544117" y="1621659"/>
              <a:chExt cx="630070" cy="333687"/>
            </a:xfrm>
          </p:grpSpPr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21DBE40B-2FFC-4627-AE20-CFAF6867E5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544117" y="1788502"/>
                <a:ext cx="63007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4445C071-5D2D-4A3E-A68E-6AF37B08D8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174187" y="1621659"/>
                <a:ext cx="0" cy="3336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7" name="フリーフォーム: 図形 146">
              <a:extLst>
                <a:ext uri="{FF2B5EF4-FFF2-40B4-BE49-F238E27FC236}">
                  <a16:creationId xmlns:a16="http://schemas.microsoft.com/office/drawing/2014/main" id="{77C202DB-47F4-47D8-8684-4EE803D7B6A1}"/>
                </a:ext>
              </a:extLst>
            </p:cNvPr>
            <p:cNvSpPr/>
            <p:nvPr/>
          </p:nvSpPr>
          <p:spPr bwMode="auto">
            <a:xfrm>
              <a:off x="6893314" y="4929188"/>
              <a:ext cx="288131" cy="423862"/>
            </a:xfrm>
            <a:custGeom>
              <a:avLst/>
              <a:gdLst>
                <a:gd name="connsiteX0" fmla="*/ 0 w 288131"/>
                <a:gd name="connsiteY0" fmla="*/ 423862 h 423862"/>
                <a:gd name="connsiteX1" fmla="*/ 288131 w 288131"/>
                <a:gd name="connsiteY1" fmla="*/ 242887 h 423862"/>
                <a:gd name="connsiteX2" fmla="*/ 288131 w 288131"/>
                <a:gd name="connsiteY2" fmla="*/ 0 h 42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131" h="423862">
                  <a:moveTo>
                    <a:pt x="0" y="423862"/>
                  </a:moveTo>
                  <a:lnTo>
                    <a:pt x="288131" y="242887"/>
                  </a:lnTo>
                  <a:lnTo>
                    <a:pt x="288131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8" name="フリーフォーム: 図形 147">
              <a:extLst>
                <a:ext uri="{FF2B5EF4-FFF2-40B4-BE49-F238E27FC236}">
                  <a16:creationId xmlns:a16="http://schemas.microsoft.com/office/drawing/2014/main" id="{25E57749-D3F6-421F-8580-06C287050098}"/>
                </a:ext>
              </a:extLst>
            </p:cNvPr>
            <p:cNvSpPr/>
            <p:nvPr/>
          </p:nvSpPr>
          <p:spPr bwMode="auto">
            <a:xfrm flipV="1">
              <a:off x="6893314" y="5479840"/>
              <a:ext cx="288131" cy="423862"/>
            </a:xfrm>
            <a:custGeom>
              <a:avLst/>
              <a:gdLst>
                <a:gd name="connsiteX0" fmla="*/ 0 w 288131"/>
                <a:gd name="connsiteY0" fmla="*/ 423862 h 423862"/>
                <a:gd name="connsiteX1" fmla="*/ 288131 w 288131"/>
                <a:gd name="connsiteY1" fmla="*/ 242887 h 423862"/>
                <a:gd name="connsiteX2" fmla="*/ 288131 w 288131"/>
                <a:gd name="connsiteY2" fmla="*/ 0 h 42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131" h="423862">
                  <a:moveTo>
                    <a:pt x="0" y="423862"/>
                  </a:moveTo>
                  <a:lnTo>
                    <a:pt x="288131" y="242887"/>
                  </a:lnTo>
                  <a:lnTo>
                    <a:pt x="288131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9" name="二等辺三角形 139">
              <a:extLst>
                <a:ext uri="{FF2B5EF4-FFF2-40B4-BE49-F238E27FC236}">
                  <a16:creationId xmlns:a16="http://schemas.microsoft.com/office/drawing/2014/main" id="{9E55E1E7-3170-4380-B41A-8F1C06166CB7}"/>
                </a:ext>
              </a:extLst>
            </p:cNvPr>
            <p:cNvSpPr/>
            <p:nvPr/>
          </p:nvSpPr>
          <p:spPr bwMode="auto">
            <a:xfrm rot="18000000">
              <a:off x="6911631" y="5474145"/>
              <a:ext cx="136899" cy="119864"/>
            </a:xfrm>
            <a:custGeom>
              <a:avLst/>
              <a:gdLst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0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61906 w 136899"/>
                <a:gd name="connsiteY3" fmla="*/ 177186 h 179993"/>
                <a:gd name="connsiteX4" fmla="*/ 0 w 136899"/>
                <a:gd name="connsiteY4" fmla="*/ 179993 h 179993"/>
                <a:gd name="connsiteX0" fmla="*/ 61906 w 153346"/>
                <a:gd name="connsiteY0" fmla="*/ 177186 h 268626"/>
                <a:gd name="connsiteX1" fmla="*/ 0 w 153346"/>
                <a:gd name="connsiteY1" fmla="*/ 179993 h 268626"/>
                <a:gd name="connsiteX2" fmla="*/ 68450 w 153346"/>
                <a:gd name="connsiteY2" fmla="*/ 0 h 268626"/>
                <a:gd name="connsiteX3" fmla="*/ 136899 w 153346"/>
                <a:gd name="connsiteY3" fmla="*/ 179993 h 268626"/>
                <a:gd name="connsiteX4" fmla="*/ 153346 w 153346"/>
                <a:gd name="connsiteY4" fmla="*/ 268626 h 268626"/>
                <a:gd name="connsiteX0" fmla="*/ 61906 w 136899"/>
                <a:gd name="connsiteY0" fmla="*/ 177186 h 179993"/>
                <a:gd name="connsiteX1" fmla="*/ 0 w 136899"/>
                <a:gd name="connsiteY1" fmla="*/ 179993 h 179993"/>
                <a:gd name="connsiteX2" fmla="*/ 68450 w 136899"/>
                <a:gd name="connsiteY2" fmla="*/ 0 h 179993"/>
                <a:gd name="connsiteX3" fmla="*/ 136899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899" h="179993">
                  <a:moveTo>
                    <a:pt x="0" y="179993"/>
                  </a:moveTo>
                  <a:lnTo>
                    <a:pt x="68450" y="0"/>
                  </a:lnTo>
                  <a:lnTo>
                    <a:pt x="136899" y="179993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D4F9B569-FA2B-4FD0-88BB-F849DEE5F47F}"/>
              </a:ext>
            </a:extLst>
          </p:cNvPr>
          <p:cNvGrpSpPr/>
          <p:nvPr/>
        </p:nvGrpSpPr>
        <p:grpSpPr>
          <a:xfrm>
            <a:off x="8005197" y="932481"/>
            <a:ext cx="1374440" cy="608139"/>
            <a:chOff x="2297705" y="1341731"/>
            <a:chExt cx="1374440" cy="608139"/>
          </a:xfrm>
        </p:grpSpPr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6AAB5CC7-BB6F-4F71-9D2E-ECF0D00A972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97705" y="1636102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91DD4969-6ADD-42A5-B50D-6F5FF8196E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27775" y="1469259"/>
              <a:ext cx="0" cy="33368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662AF93F-7F68-4E68-8A25-18269D1A45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42075" y="1341731"/>
              <a:ext cx="0" cy="60813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DF4A009F-A4E7-4999-A901-E405603453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2075" y="1636102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E5C7378E-C8EA-4E6A-AD1E-B2DF42B460CE}"/>
              </a:ext>
            </a:extLst>
          </p:cNvPr>
          <p:cNvGrpSpPr/>
          <p:nvPr/>
        </p:nvGrpSpPr>
        <p:grpSpPr>
          <a:xfrm>
            <a:off x="2656256" y="4926014"/>
            <a:ext cx="841856" cy="1097310"/>
            <a:chOff x="2619272" y="4877807"/>
            <a:chExt cx="915824" cy="1193723"/>
          </a:xfrm>
        </p:grpSpPr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22F49EB6-B240-490F-9307-EEA61224EA5B}"/>
                </a:ext>
              </a:extLst>
            </p:cNvPr>
            <p:cNvGrpSpPr/>
            <p:nvPr/>
          </p:nvGrpSpPr>
          <p:grpSpPr>
            <a:xfrm>
              <a:off x="2619272" y="5556707"/>
              <a:ext cx="915824" cy="514823"/>
              <a:chOff x="753346" y="3497441"/>
              <a:chExt cx="915824" cy="514823"/>
            </a:xfrm>
          </p:grpSpPr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BFD9434C-7CF6-4229-8407-B2495A2B6105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163" name="楕円 69">
                  <a:extLst>
                    <a:ext uri="{FF2B5EF4-FFF2-40B4-BE49-F238E27FC236}">
                      <a16:creationId xmlns:a16="http://schemas.microsoft.com/office/drawing/2014/main" id="{BDA0AD8A-4928-42D3-B2D5-F2F0285A9FBB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64" name="楕円 69">
                  <a:extLst>
                    <a:ext uri="{FF2B5EF4-FFF2-40B4-BE49-F238E27FC236}">
                      <a16:creationId xmlns:a16="http://schemas.microsoft.com/office/drawing/2014/main" id="{1B942935-508A-4528-B960-F7519E710641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65" name="楕円 69">
                  <a:extLst>
                    <a:ext uri="{FF2B5EF4-FFF2-40B4-BE49-F238E27FC236}">
                      <a16:creationId xmlns:a16="http://schemas.microsoft.com/office/drawing/2014/main" id="{A9CDF5C2-A34F-456D-BB75-4765A52EB074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66" name="楕円 69">
                  <a:extLst>
                    <a:ext uri="{FF2B5EF4-FFF2-40B4-BE49-F238E27FC236}">
                      <a16:creationId xmlns:a16="http://schemas.microsoft.com/office/drawing/2014/main" id="{8D722CEA-FE03-4255-B730-4FBBAB252A3D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9032AD3F-F3CD-47E2-9E63-1AFEFA956CD1}"/>
                  </a:ext>
                </a:extLst>
              </p:cNvPr>
              <p:cNvCxnSpPr>
                <a:cxnSpLocks/>
                <a:stCxn id="165" idx="0"/>
              </p:cNvCxnSpPr>
              <p:nvPr/>
            </p:nvCxnSpPr>
            <p:spPr bwMode="auto">
              <a:xfrm>
                <a:off x="753346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757F93EC-3754-4191-B059-8F9C773EBB92}"/>
                  </a:ext>
                </a:extLst>
              </p:cNvPr>
              <p:cNvCxnSpPr>
                <a:cxnSpLocks/>
                <a:stCxn id="164" idx="2"/>
              </p:cNvCxnSpPr>
              <p:nvPr/>
            </p:nvCxnSpPr>
            <p:spPr bwMode="auto">
              <a:xfrm>
                <a:off x="1669170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7A595F95-0E6B-43B8-86B9-01D1BDF95B27}"/>
                </a:ext>
              </a:extLst>
            </p:cNvPr>
            <p:cNvGrpSpPr/>
            <p:nvPr/>
          </p:nvGrpSpPr>
          <p:grpSpPr>
            <a:xfrm rot="10800000">
              <a:off x="2619272" y="4877807"/>
              <a:ext cx="915824" cy="514823"/>
              <a:chOff x="753346" y="3497441"/>
              <a:chExt cx="915824" cy="514823"/>
            </a:xfrm>
          </p:grpSpPr>
          <p:grpSp>
            <p:nvGrpSpPr>
              <p:cNvPr id="172" name="グループ化 171">
                <a:extLst>
                  <a:ext uri="{FF2B5EF4-FFF2-40B4-BE49-F238E27FC236}">
                    <a16:creationId xmlns:a16="http://schemas.microsoft.com/office/drawing/2014/main" id="{2BA404B1-6D17-45B2-B833-37A31C628EAE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175" name="楕円 69">
                  <a:extLst>
                    <a:ext uri="{FF2B5EF4-FFF2-40B4-BE49-F238E27FC236}">
                      <a16:creationId xmlns:a16="http://schemas.microsoft.com/office/drawing/2014/main" id="{0795A3AB-15B6-4397-A7FB-92BFE51954BE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76" name="楕円 69">
                  <a:extLst>
                    <a:ext uri="{FF2B5EF4-FFF2-40B4-BE49-F238E27FC236}">
                      <a16:creationId xmlns:a16="http://schemas.microsoft.com/office/drawing/2014/main" id="{1271A7BF-42A3-4974-8AEF-AECD11C6A956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77" name="楕円 69">
                  <a:extLst>
                    <a:ext uri="{FF2B5EF4-FFF2-40B4-BE49-F238E27FC236}">
                      <a16:creationId xmlns:a16="http://schemas.microsoft.com/office/drawing/2014/main" id="{C73F1090-2E6B-4EBC-8816-94739D433217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78" name="楕円 69">
                  <a:extLst>
                    <a:ext uri="{FF2B5EF4-FFF2-40B4-BE49-F238E27FC236}">
                      <a16:creationId xmlns:a16="http://schemas.microsoft.com/office/drawing/2014/main" id="{277FCCE3-0ACF-45E0-931E-9FEF45445148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F1A80C6C-7A56-42A1-B260-F145B55DA835}"/>
                  </a:ext>
                </a:extLst>
              </p:cNvPr>
              <p:cNvCxnSpPr>
                <a:cxnSpLocks/>
                <a:stCxn id="177" idx="0"/>
              </p:cNvCxnSpPr>
              <p:nvPr/>
            </p:nvCxnSpPr>
            <p:spPr bwMode="auto">
              <a:xfrm>
                <a:off x="753346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83C632DD-7EE0-4C75-853E-B051BC9318C5}"/>
                  </a:ext>
                </a:extLst>
              </p:cNvPr>
              <p:cNvCxnSpPr>
                <a:cxnSpLocks/>
                <a:stCxn id="176" idx="2"/>
              </p:cNvCxnSpPr>
              <p:nvPr/>
            </p:nvCxnSpPr>
            <p:spPr bwMode="auto">
              <a:xfrm>
                <a:off x="1669170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991BBAAD-2D82-4125-ABE3-B17F2D5A0E8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703642" y="5475277"/>
              <a:ext cx="736305" cy="26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34" name="グループ化 1033">
            <a:extLst>
              <a:ext uri="{FF2B5EF4-FFF2-40B4-BE49-F238E27FC236}">
                <a16:creationId xmlns:a16="http://schemas.microsoft.com/office/drawing/2014/main" id="{653011A0-3EDC-490F-A5D2-B5D7D19D1BC6}"/>
              </a:ext>
            </a:extLst>
          </p:cNvPr>
          <p:cNvGrpSpPr/>
          <p:nvPr/>
        </p:nvGrpSpPr>
        <p:grpSpPr>
          <a:xfrm>
            <a:off x="8300426" y="3142073"/>
            <a:ext cx="826966" cy="826964"/>
            <a:chOff x="8278934" y="5004174"/>
            <a:chExt cx="826966" cy="826964"/>
          </a:xfrm>
        </p:grpSpPr>
        <p:sp>
          <p:nvSpPr>
            <p:cNvPr id="183" name="楕円 182">
              <a:extLst>
                <a:ext uri="{FF2B5EF4-FFF2-40B4-BE49-F238E27FC236}">
                  <a16:creationId xmlns:a16="http://schemas.microsoft.com/office/drawing/2014/main" id="{A69B16D4-4EF9-4F5E-91FE-A2E8744E219B}"/>
                </a:ext>
              </a:extLst>
            </p:cNvPr>
            <p:cNvSpPr/>
            <p:nvPr/>
          </p:nvSpPr>
          <p:spPr bwMode="auto">
            <a:xfrm>
              <a:off x="8278934" y="5004174"/>
              <a:ext cx="826966" cy="8269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DFA7E068-EC00-42D2-A09D-ACA6A801A1A6}"/>
                </a:ext>
              </a:extLst>
            </p:cNvPr>
            <p:cNvSpPr txBox="1"/>
            <p:nvPr/>
          </p:nvSpPr>
          <p:spPr>
            <a:xfrm>
              <a:off x="8523408" y="5133976"/>
              <a:ext cx="338018" cy="36433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G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grpSp>
          <p:nvGrpSpPr>
            <p:cNvPr id="1033" name="グループ化 1032">
              <a:extLst>
                <a:ext uri="{FF2B5EF4-FFF2-40B4-BE49-F238E27FC236}">
                  <a16:creationId xmlns:a16="http://schemas.microsoft.com/office/drawing/2014/main" id="{58521B3C-56F0-4A30-889D-960B2CD8E7C4}"/>
                </a:ext>
              </a:extLst>
            </p:cNvPr>
            <p:cNvGrpSpPr/>
            <p:nvPr/>
          </p:nvGrpSpPr>
          <p:grpSpPr>
            <a:xfrm>
              <a:off x="8456127" y="5563602"/>
              <a:ext cx="472580" cy="91100"/>
              <a:chOff x="9252338" y="5549470"/>
              <a:chExt cx="472580" cy="91100"/>
            </a:xfrm>
          </p:grpSpPr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8A24A13A-8243-47F2-A3CC-3747AA21A9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52338" y="5549470"/>
                <a:ext cx="47258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1DBD39E3-85B9-4BDA-9E0D-037AD64327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252338" y="5640570"/>
                <a:ext cx="12729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5BE38939-5DAC-44BD-A487-CDA8C03791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424979" y="5640570"/>
                <a:ext cx="12729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D12BA05C-8DB7-4F48-8A07-7E4A56223A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9597619" y="5640570"/>
                <a:ext cx="12729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040" name="グループ化 1039">
            <a:extLst>
              <a:ext uri="{FF2B5EF4-FFF2-40B4-BE49-F238E27FC236}">
                <a16:creationId xmlns:a16="http://schemas.microsoft.com/office/drawing/2014/main" id="{293D6A07-3A9F-4CF2-BE77-4120A02215D8}"/>
              </a:ext>
            </a:extLst>
          </p:cNvPr>
          <p:cNvGrpSpPr/>
          <p:nvPr/>
        </p:nvGrpSpPr>
        <p:grpSpPr>
          <a:xfrm>
            <a:off x="2391435" y="3599254"/>
            <a:ext cx="1342365" cy="281198"/>
            <a:chOff x="2391435" y="3438525"/>
            <a:chExt cx="1342365" cy="281198"/>
          </a:xfrm>
        </p:grpSpPr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855BEC0C-FBDE-439B-887A-1F7B948348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91435" y="3719723"/>
              <a:ext cx="38063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" name="フリーフォーム: 図形 204">
              <a:extLst>
                <a:ext uri="{FF2B5EF4-FFF2-40B4-BE49-F238E27FC236}">
                  <a16:creationId xmlns:a16="http://schemas.microsoft.com/office/drawing/2014/main" id="{5FB04E51-FB78-44AC-9E50-823A1151246A}"/>
                </a:ext>
              </a:extLst>
            </p:cNvPr>
            <p:cNvSpPr/>
            <p:nvPr/>
          </p:nvSpPr>
          <p:spPr bwMode="auto">
            <a:xfrm>
              <a:off x="2867025" y="3438525"/>
              <a:ext cx="866775" cy="280988"/>
            </a:xfrm>
            <a:custGeom>
              <a:avLst/>
              <a:gdLst>
                <a:gd name="connsiteX0" fmla="*/ 866775 w 866775"/>
                <a:gd name="connsiteY0" fmla="*/ 280988 h 280988"/>
                <a:gd name="connsiteX1" fmla="*/ 419100 w 866775"/>
                <a:gd name="connsiteY1" fmla="*/ 280988 h 280988"/>
                <a:gd name="connsiteX2" fmla="*/ 0 w 866775"/>
                <a:gd name="connsiteY2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775" h="280988">
                  <a:moveTo>
                    <a:pt x="866775" y="280988"/>
                  </a:moveTo>
                  <a:lnTo>
                    <a:pt x="419100" y="280988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45" name="グループ化 1044">
            <a:extLst>
              <a:ext uri="{FF2B5EF4-FFF2-40B4-BE49-F238E27FC236}">
                <a16:creationId xmlns:a16="http://schemas.microsoft.com/office/drawing/2014/main" id="{52146A5E-F223-4938-8C59-76D113B37441}"/>
              </a:ext>
            </a:extLst>
          </p:cNvPr>
          <p:cNvGrpSpPr/>
          <p:nvPr/>
        </p:nvGrpSpPr>
        <p:grpSpPr>
          <a:xfrm>
            <a:off x="8023465" y="4993107"/>
            <a:ext cx="1281408" cy="920511"/>
            <a:chOff x="7872401" y="4993107"/>
            <a:chExt cx="1281408" cy="920511"/>
          </a:xfrm>
        </p:grpSpPr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A0FB133F-A6FB-43E9-8B7C-F30553A122F2}"/>
                </a:ext>
              </a:extLst>
            </p:cNvPr>
            <p:cNvSpPr txBox="1"/>
            <p:nvPr/>
          </p:nvSpPr>
          <p:spPr>
            <a:xfrm>
              <a:off x="8562845" y="5101379"/>
              <a:ext cx="259144" cy="27932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G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554008C0-CBE5-4492-A4DA-F025A64AFE05}"/>
                </a:ext>
              </a:extLst>
            </p:cNvPr>
            <p:cNvSpPr/>
            <p:nvPr/>
          </p:nvSpPr>
          <p:spPr bwMode="auto">
            <a:xfrm>
              <a:off x="8231024" y="4993107"/>
              <a:ext cx="922785" cy="9205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B565430A-BEEE-4AA8-B184-3FF1678376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48601" y="5475228"/>
              <a:ext cx="229293" cy="16571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368D2D7-4779-4281-BC91-4531EA0129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72401" y="5599053"/>
              <a:ext cx="229293" cy="16571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B7F60E9A-820C-4C17-8088-EE8654965E47}"/>
                </a:ext>
              </a:extLst>
            </p:cNvPr>
            <p:cNvGrpSpPr/>
            <p:nvPr/>
          </p:nvGrpSpPr>
          <p:grpSpPr>
            <a:xfrm>
              <a:off x="8314654" y="5468127"/>
              <a:ext cx="755528" cy="358062"/>
              <a:chOff x="2297707" y="1341731"/>
              <a:chExt cx="1374440" cy="608139"/>
            </a:xfrm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80C2B800-3C19-4DAA-AFE0-080D76169F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297707" y="1636103"/>
                <a:ext cx="56870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80EC32A9-841C-497A-838F-C7F70A3280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857221" y="1469258"/>
                <a:ext cx="0" cy="3336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924D3ED3-272A-4803-A386-C19B151B59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100716" y="1341731"/>
                <a:ext cx="0" cy="608139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直線コネクタ 224">
                <a:extLst>
                  <a:ext uri="{FF2B5EF4-FFF2-40B4-BE49-F238E27FC236}">
                    <a16:creationId xmlns:a16="http://schemas.microsoft.com/office/drawing/2014/main" id="{5C4246C5-E8DC-411B-8011-1A5FFCC7BB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100332" y="1636103"/>
                <a:ext cx="571815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24E9CCB5-C258-4E9F-A9A9-5789BF4E5BA5}"/>
              </a:ext>
            </a:extLst>
          </p:cNvPr>
          <p:cNvGrpSpPr/>
          <p:nvPr/>
        </p:nvGrpSpPr>
        <p:grpSpPr>
          <a:xfrm>
            <a:off x="775697" y="4926014"/>
            <a:ext cx="841856" cy="1097310"/>
            <a:chOff x="2619272" y="4877807"/>
            <a:chExt cx="915824" cy="1193723"/>
          </a:xfrm>
        </p:grpSpPr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F7FA02F9-D41A-4D5A-97FD-83AE2F0B4662}"/>
                </a:ext>
              </a:extLst>
            </p:cNvPr>
            <p:cNvGrpSpPr/>
            <p:nvPr/>
          </p:nvGrpSpPr>
          <p:grpSpPr>
            <a:xfrm>
              <a:off x="2619272" y="5556707"/>
              <a:ext cx="915824" cy="514823"/>
              <a:chOff x="753346" y="3497441"/>
              <a:chExt cx="915824" cy="514823"/>
            </a:xfrm>
          </p:grpSpPr>
          <p:grpSp>
            <p:nvGrpSpPr>
              <p:cNvPr id="240" name="グループ化 239">
                <a:extLst>
                  <a:ext uri="{FF2B5EF4-FFF2-40B4-BE49-F238E27FC236}">
                    <a16:creationId xmlns:a16="http://schemas.microsoft.com/office/drawing/2014/main" id="{CEB3E50F-A682-4EF3-80BA-D0ED704163AF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243" name="楕円 69">
                  <a:extLst>
                    <a:ext uri="{FF2B5EF4-FFF2-40B4-BE49-F238E27FC236}">
                      <a16:creationId xmlns:a16="http://schemas.microsoft.com/office/drawing/2014/main" id="{210AD86F-C88D-4938-A410-9DDAF2301030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44" name="楕円 69">
                  <a:extLst>
                    <a:ext uri="{FF2B5EF4-FFF2-40B4-BE49-F238E27FC236}">
                      <a16:creationId xmlns:a16="http://schemas.microsoft.com/office/drawing/2014/main" id="{79CA0DAD-7422-412F-BF16-4661962A0781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45" name="楕円 69">
                  <a:extLst>
                    <a:ext uri="{FF2B5EF4-FFF2-40B4-BE49-F238E27FC236}">
                      <a16:creationId xmlns:a16="http://schemas.microsoft.com/office/drawing/2014/main" id="{457D241C-B8ED-4753-B494-CFBEA11E9C73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46" name="楕円 69">
                  <a:extLst>
                    <a:ext uri="{FF2B5EF4-FFF2-40B4-BE49-F238E27FC236}">
                      <a16:creationId xmlns:a16="http://schemas.microsoft.com/office/drawing/2014/main" id="{F8FA0667-6CDB-4AFB-A7AD-D90870EE181F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630F9695-AB2C-4BB1-9A23-9FE8AC756CFC}"/>
                  </a:ext>
                </a:extLst>
              </p:cNvPr>
              <p:cNvCxnSpPr>
                <a:cxnSpLocks/>
                <a:stCxn id="245" idx="0"/>
              </p:cNvCxnSpPr>
              <p:nvPr/>
            </p:nvCxnSpPr>
            <p:spPr bwMode="auto">
              <a:xfrm>
                <a:off x="753346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直線コネクタ 241">
                <a:extLst>
                  <a:ext uri="{FF2B5EF4-FFF2-40B4-BE49-F238E27FC236}">
                    <a16:creationId xmlns:a16="http://schemas.microsoft.com/office/drawing/2014/main" id="{8E53CA35-9C99-41C5-A513-AE1FCB3F0636}"/>
                  </a:ext>
                </a:extLst>
              </p:cNvPr>
              <p:cNvCxnSpPr>
                <a:cxnSpLocks/>
                <a:stCxn id="244" idx="2"/>
              </p:cNvCxnSpPr>
              <p:nvPr/>
            </p:nvCxnSpPr>
            <p:spPr bwMode="auto">
              <a:xfrm>
                <a:off x="1669170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9AE75B5D-8C81-441C-9C0C-17B7615D5EE2}"/>
                </a:ext>
              </a:extLst>
            </p:cNvPr>
            <p:cNvGrpSpPr/>
            <p:nvPr/>
          </p:nvGrpSpPr>
          <p:grpSpPr>
            <a:xfrm rot="10800000">
              <a:off x="2619272" y="4877807"/>
              <a:ext cx="915824" cy="514823"/>
              <a:chOff x="753346" y="3497441"/>
              <a:chExt cx="915824" cy="514823"/>
            </a:xfrm>
          </p:grpSpPr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8A6D4F1C-CEB4-43D6-B87B-ED4B3D2DE57D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236" name="楕円 69">
                  <a:extLst>
                    <a:ext uri="{FF2B5EF4-FFF2-40B4-BE49-F238E27FC236}">
                      <a16:creationId xmlns:a16="http://schemas.microsoft.com/office/drawing/2014/main" id="{DB5E08AD-1718-43FE-B13D-E2C5A2AA309A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37" name="楕円 69">
                  <a:extLst>
                    <a:ext uri="{FF2B5EF4-FFF2-40B4-BE49-F238E27FC236}">
                      <a16:creationId xmlns:a16="http://schemas.microsoft.com/office/drawing/2014/main" id="{F037B6BA-3BED-415B-8A46-EFCD59467B99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38" name="楕円 69">
                  <a:extLst>
                    <a:ext uri="{FF2B5EF4-FFF2-40B4-BE49-F238E27FC236}">
                      <a16:creationId xmlns:a16="http://schemas.microsoft.com/office/drawing/2014/main" id="{FC9C4EC7-7D16-40B5-99BA-B396C18880E2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39" name="楕円 69">
                  <a:extLst>
                    <a:ext uri="{FF2B5EF4-FFF2-40B4-BE49-F238E27FC236}">
                      <a16:creationId xmlns:a16="http://schemas.microsoft.com/office/drawing/2014/main" id="{1AFEE650-FF56-498E-982A-B07D1D0FF193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234" name="直線コネクタ 233">
                <a:extLst>
                  <a:ext uri="{FF2B5EF4-FFF2-40B4-BE49-F238E27FC236}">
                    <a16:creationId xmlns:a16="http://schemas.microsoft.com/office/drawing/2014/main" id="{092EC40F-7658-458D-ABAA-288D1E975D9C}"/>
                  </a:ext>
                </a:extLst>
              </p:cNvPr>
              <p:cNvCxnSpPr>
                <a:cxnSpLocks/>
                <a:stCxn id="238" idx="0"/>
              </p:cNvCxnSpPr>
              <p:nvPr/>
            </p:nvCxnSpPr>
            <p:spPr bwMode="auto">
              <a:xfrm>
                <a:off x="753346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7469A53D-B8E7-4188-AE54-B70E67C29EF4}"/>
                  </a:ext>
                </a:extLst>
              </p:cNvPr>
              <p:cNvCxnSpPr>
                <a:cxnSpLocks/>
                <a:stCxn id="237" idx="2"/>
              </p:cNvCxnSpPr>
              <p:nvPr/>
            </p:nvCxnSpPr>
            <p:spPr bwMode="auto">
              <a:xfrm>
                <a:off x="1669170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049" name="グループ化 1048">
            <a:extLst>
              <a:ext uri="{FF2B5EF4-FFF2-40B4-BE49-F238E27FC236}">
                <a16:creationId xmlns:a16="http://schemas.microsoft.com/office/drawing/2014/main" id="{D3B0AB65-6B2D-454F-9738-9CD70A81C8B6}"/>
              </a:ext>
            </a:extLst>
          </p:cNvPr>
          <p:cNvGrpSpPr/>
          <p:nvPr/>
        </p:nvGrpSpPr>
        <p:grpSpPr>
          <a:xfrm>
            <a:off x="2391717" y="1633588"/>
            <a:ext cx="1374440" cy="363947"/>
            <a:chOff x="2391717" y="1633588"/>
            <a:chExt cx="1374440" cy="363947"/>
          </a:xfrm>
        </p:grpSpPr>
        <p:grpSp>
          <p:nvGrpSpPr>
            <p:cNvPr id="247" name="グループ化 246">
              <a:extLst>
                <a:ext uri="{FF2B5EF4-FFF2-40B4-BE49-F238E27FC236}">
                  <a16:creationId xmlns:a16="http://schemas.microsoft.com/office/drawing/2014/main" id="{E63059EC-122E-48E5-8FFE-549ADB34D81E}"/>
                </a:ext>
              </a:extLst>
            </p:cNvPr>
            <p:cNvGrpSpPr/>
            <p:nvPr/>
          </p:nvGrpSpPr>
          <p:grpSpPr>
            <a:xfrm>
              <a:off x="2391717" y="1633588"/>
              <a:ext cx="1374440" cy="333687"/>
              <a:chOff x="2297705" y="1469259"/>
              <a:chExt cx="1374440" cy="333687"/>
            </a:xfrm>
          </p:grpSpPr>
          <p:cxnSp>
            <p:nvCxnSpPr>
              <p:cNvPr id="248" name="直線コネクタ 247">
                <a:extLst>
                  <a:ext uri="{FF2B5EF4-FFF2-40B4-BE49-F238E27FC236}">
                    <a16:creationId xmlns:a16="http://schemas.microsoft.com/office/drawing/2014/main" id="{57B6E1F3-583C-4451-A7C8-F662124C9F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297705" y="1636102"/>
                <a:ext cx="63007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直線コネクタ 248">
                <a:extLst>
                  <a:ext uri="{FF2B5EF4-FFF2-40B4-BE49-F238E27FC236}">
                    <a16:creationId xmlns:a16="http://schemas.microsoft.com/office/drawing/2014/main" id="{BADF01BA-D721-4E2D-AC26-EE26F3286E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27775" y="1469259"/>
                <a:ext cx="0" cy="3336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5F902797-4463-4317-9C57-2FB3189B7E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042075" y="1469259"/>
                <a:ext cx="0" cy="333687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35847237-CE4A-4614-9FF6-1B6E8B047D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42075" y="1636102"/>
                <a:ext cx="63007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52" name="直線矢印コネクタ 251">
              <a:extLst>
                <a:ext uri="{FF2B5EF4-FFF2-40B4-BE49-F238E27FC236}">
                  <a16:creationId xmlns:a16="http://schemas.microsoft.com/office/drawing/2014/main" id="{3042120F-1178-4465-A257-8629E026BBF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706752" y="1644067"/>
              <a:ext cx="806458" cy="35346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43763BE9-FEA4-4533-A673-C62F06968BD3}"/>
              </a:ext>
            </a:extLst>
          </p:cNvPr>
          <p:cNvGrpSpPr/>
          <p:nvPr/>
        </p:nvGrpSpPr>
        <p:grpSpPr>
          <a:xfrm>
            <a:off x="8005197" y="1705131"/>
            <a:ext cx="1374440" cy="310120"/>
            <a:chOff x="2297705" y="1341731"/>
            <a:chExt cx="1374440" cy="608139"/>
          </a:xfrm>
        </p:grpSpPr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8B46A37F-FD4F-4F13-A7FD-C524B1D465D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97705" y="1636102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1E69D057-F120-4367-A9FD-52E7C6F2B29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27775" y="1469259"/>
              <a:ext cx="0" cy="33368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FC311807-4EB5-408A-90BD-E8A2007D12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42075" y="1341731"/>
              <a:ext cx="0" cy="60813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0A23C3AA-D053-4AB2-AEBA-A9A3FA9FB67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42075" y="1636102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55" name="グループ化 1054">
            <a:extLst>
              <a:ext uri="{FF2B5EF4-FFF2-40B4-BE49-F238E27FC236}">
                <a16:creationId xmlns:a16="http://schemas.microsoft.com/office/drawing/2014/main" id="{E610017F-CD6E-4B74-BD6B-1E3F1F779984}"/>
              </a:ext>
            </a:extLst>
          </p:cNvPr>
          <p:cNvGrpSpPr/>
          <p:nvPr/>
        </p:nvGrpSpPr>
        <p:grpSpPr>
          <a:xfrm>
            <a:off x="8822187" y="1334759"/>
            <a:ext cx="135015" cy="144274"/>
            <a:chOff x="7698305" y="683695"/>
            <a:chExt cx="135015" cy="158905"/>
          </a:xfrm>
        </p:grpSpPr>
        <p:cxnSp>
          <p:nvCxnSpPr>
            <p:cNvPr id="1051" name="直線コネクタ 1050">
              <a:extLst>
                <a:ext uri="{FF2B5EF4-FFF2-40B4-BE49-F238E27FC236}">
                  <a16:creationId xmlns:a16="http://schemas.microsoft.com/office/drawing/2014/main" id="{514FF333-D377-4A74-9FDA-CD1BC54FF00F}"/>
                </a:ext>
              </a:extLst>
            </p:cNvPr>
            <p:cNvCxnSpPr/>
            <p:nvPr/>
          </p:nvCxnSpPr>
          <p:spPr bwMode="auto">
            <a:xfrm>
              <a:off x="7698305" y="763147"/>
              <a:ext cx="13501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FFA52C87-7BDD-4872-A134-50621DACF9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5812" y="683695"/>
              <a:ext cx="0" cy="15890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82AA9D89-1379-4611-8F9B-A4831FACA7B7}"/>
              </a:ext>
            </a:extLst>
          </p:cNvPr>
          <p:cNvCxnSpPr>
            <a:cxnSpLocks/>
          </p:cNvCxnSpPr>
          <p:nvPr/>
        </p:nvCxnSpPr>
        <p:spPr bwMode="auto">
          <a:xfrm>
            <a:off x="8399912" y="1399580"/>
            <a:ext cx="1350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8C9AB044-9298-479C-B1A3-EB6F5FDB40CC}"/>
              </a:ext>
            </a:extLst>
          </p:cNvPr>
          <p:cNvGrpSpPr/>
          <p:nvPr/>
        </p:nvGrpSpPr>
        <p:grpSpPr>
          <a:xfrm>
            <a:off x="8844412" y="1941184"/>
            <a:ext cx="135015" cy="144274"/>
            <a:chOff x="7698305" y="683695"/>
            <a:chExt cx="135015" cy="158905"/>
          </a:xfrm>
        </p:grpSpPr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E650F071-E2A5-4350-B98F-145341B49C2F}"/>
                </a:ext>
              </a:extLst>
            </p:cNvPr>
            <p:cNvCxnSpPr/>
            <p:nvPr/>
          </p:nvCxnSpPr>
          <p:spPr bwMode="auto">
            <a:xfrm>
              <a:off x="7698305" y="763147"/>
              <a:ext cx="13501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7EAF3516-E1FF-47EA-B748-AF6D825022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5812" y="683695"/>
              <a:ext cx="0" cy="15890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0ED3D18B-4C7A-4461-854D-7D5B890A8B77}"/>
              </a:ext>
            </a:extLst>
          </p:cNvPr>
          <p:cNvCxnSpPr>
            <a:cxnSpLocks/>
          </p:cNvCxnSpPr>
          <p:nvPr/>
        </p:nvCxnSpPr>
        <p:spPr bwMode="auto">
          <a:xfrm>
            <a:off x="8422137" y="2006005"/>
            <a:ext cx="1350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063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057B35-F9DE-491B-8EB2-4114FDA0816D}"/>
              </a:ext>
            </a:extLst>
          </p:cNvPr>
          <p:cNvSpPr txBox="1"/>
          <p:nvPr/>
        </p:nvSpPr>
        <p:spPr>
          <a:xfrm>
            <a:off x="42654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電球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42677E-C997-428A-A0B7-BBDF2B60FDDE}"/>
              </a:ext>
            </a:extLst>
          </p:cNvPr>
          <p:cNvSpPr txBox="1"/>
          <p:nvPr/>
        </p:nvSpPr>
        <p:spPr>
          <a:xfrm>
            <a:off x="229770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水銀灯</a:t>
            </a:r>
            <a:endParaRPr kumimoji="1" lang="ja-JP" altLang="en-US" sz="9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9EAAB6-1D2A-48A2-B00E-03F5D495CA14}"/>
              </a:ext>
            </a:extLst>
          </p:cNvPr>
          <p:cNvSpPr txBox="1"/>
          <p:nvPr/>
        </p:nvSpPr>
        <p:spPr>
          <a:xfrm>
            <a:off x="416886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蛍光灯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E06AAC-0C6F-4FE2-BC4B-FFD04BFDD91E}"/>
              </a:ext>
            </a:extLst>
          </p:cNvPr>
          <p:cNvSpPr txBox="1"/>
          <p:nvPr/>
        </p:nvSpPr>
        <p:spPr>
          <a:xfrm>
            <a:off x="604002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IGBT</a:t>
            </a:r>
            <a:endParaRPr kumimoji="1" lang="ja-JP" altLang="en-US" sz="9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9D70A6-5FBD-409B-80C0-2E346D0471EC}"/>
              </a:ext>
            </a:extLst>
          </p:cNvPr>
          <p:cNvSpPr txBox="1"/>
          <p:nvPr/>
        </p:nvSpPr>
        <p:spPr>
          <a:xfrm>
            <a:off x="7911185" y="216886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交流、直流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8EA300-06BA-496D-A18B-66162BDC0D6E}"/>
              </a:ext>
            </a:extLst>
          </p:cNvPr>
          <p:cNvSpPr txBox="1"/>
          <p:nvPr/>
        </p:nvSpPr>
        <p:spPr>
          <a:xfrm>
            <a:off x="42654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シーリングライト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94F308-32A6-4C1E-B0F8-625ACBF3EEEF}"/>
              </a:ext>
            </a:extLst>
          </p:cNvPr>
          <p:cNvSpPr txBox="1"/>
          <p:nvPr/>
        </p:nvSpPr>
        <p:spPr>
          <a:xfrm>
            <a:off x="229770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ペンダント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7BA2B1-C530-4E74-8E37-2A1DE14A2DCE}"/>
              </a:ext>
            </a:extLst>
          </p:cNvPr>
          <p:cNvSpPr txBox="1"/>
          <p:nvPr/>
        </p:nvSpPr>
        <p:spPr>
          <a:xfrm>
            <a:off x="416886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壁付蛍光灯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617CC4-3C34-4B8A-A368-5E3927132361}"/>
              </a:ext>
            </a:extLst>
          </p:cNvPr>
          <p:cNvSpPr txBox="1"/>
          <p:nvPr/>
        </p:nvSpPr>
        <p:spPr>
          <a:xfrm>
            <a:off x="604002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蛍光灯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5142F6-B039-4592-9960-12C679722A80}"/>
              </a:ext>
            </a:extLst>
          </p:cNvPr>
          <p:cNvSpPr txBox="1"/>
          <p:nvPr/>
        </p:nvSpPr>
        <p:spPr>
          <a:xfrm>
            <a:off x="7911185" y="4149080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ブザー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B2E7EC-4A55-4B90-AFE6-F848812277D1}"/>
              </a:ext>
            </a:extLst>
          </p:cNvPr>
          <p:cNvSpPr txBox="1"/>
          <p:nvPr/>
        </p:nvSpPr>
        <p:spPr>
          <a:xfrm>
            <a:off x="42654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ヒューズ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0867BA-0ECE-4559-AE31-E33FA257661D}"/>
              </a:ext>
            </a:extLst>
          </p:cNvPr>
          <p:cNvSpPr txBox="1"/>
          <p:nvPr/>
        </p:nvSpPr>
        <p:spPr>
          <a:xfrm>
            <a:off x="2300991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スピーカー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90FD38-C6DD-41FD-86FD-830BFCEF3BA4}"/>
              </a:ext>
            </a:extLst>
          </p:cNvPr>
          <p:cNvSpPr txBox="1"/>
          <p:nvPr/>
        </p:nvSpPr>
        <p:spPr>
          <a:xfrm>
            <a:off x="416886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ブザー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B31937-5568-40CE-82C6-4337028E99D4}"/>
              </a:ext>
            </a:extLst>
          </p:cNvPr>
          <p:cNvSpPr txBox="1"/>
          <p:nvPr/>
        </p:nvSpPr>
        <p:spPr>
          <a:xfrm>
            <a:off x="604002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マイクロホン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C5C1A5-41B7-41D1-8650-11D29266FF28}"/>
              </a:ext>
            </a:extLst>
          </p:cNvPr>
          <p:cNvSpPr txBox="1"/>
          <p:nvPr/>
        </p:nvSpPr>
        <p:spPr>
          <a:xfrm>
            <a:off x="7911185" y="6062941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電圧計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B2F6EEC-B160-494E-9530-154EFC66E433}"/>
              </a:ext>
            </a:extLst>
          </p:cNvPr>
          <p:cNvGrpSpPr/>
          <p:nvPr/>
        </p:nvGrpSpPr>
        <p:grpSpPr>
          <a:xfrm>
            <a:off x="800113" y="1153630"/>
            <a:ext cx="1044879" cy="869757"/>
            <a:chOff x="800113" y="1153630"/>
            <a:chExt cx="1044879" cy="869757"/>
          </a:xfrm>
        </p:grpSpPr>
        <p:sp>
          <p:nvSpPr>
            <p:cNvPr id="17" name="フローチャート: 和接合 16">
              <a:extLst>
                <a:ext uri="{FF2B5EF4-FFF2-40B4-BE49-F238E27FC236}">
                  <a16:creationId xmlns:a16="http://schemas.microsoft.com/office/drawing/2014/main" id="{0AC128BB-BF25-4D51-A09D-CDF596B98B1A}"/>
                </a:ext>
              </a:extLst>
            </p:cNvPr>
            <p:cNvSpPr/>
            <p:nvPr/>
          </p:nvSpPr>
          <p:spPr bwMode="auto">
            <a:xfrm>
              <a:off x="800113" y="1153630"/>
              <a:ext cx="815328" cy="815326"/>
            </a:xfrm>
            <a:prstGeom prst="flowChartSummingJunction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A615172-CAF2-4A11-A6D6-A7813E57E9BE}"/>
                </a:ext>
              </a:extLst>
            </p:cNvPr>
            <p:cNvSpPr txBox="1"/>
            <p:nvPr/>
          </p:nvSpPr>
          <p:spPr>
            <a:xfrm>
              <a:off x="1627344" y="1851205"/>
              <a:ext cx="217648" cy="172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dirty="0"/>
                <a:t>NI</a:t>
              </a:r>
              <a:endParaRPr kumimoji="1" lang="ja-JP" altLang="en-US" dirty="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145963-0E3B-4B01-88C3-99C4BC8A2869}"/>
              </a:ext>
            </a:extLst>
          </p:cNvPr>
          <p:cNvGrpSpPr/>
          <p:nvPr/>
        </p:nvGrpSpPr>
        <p:grpSpPr>
          <a:xfrm>
            <a:off x="2661114" y="1143471"/>
            <a:ext cx="1166760" cy="879916"/>
            <a:chOff x="2661114" y="1143471"/>
            <a:chExt cx="1166760" cy="879916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FE690E7-B02F-441A-8CAF-7E4B03F210F6}"/>
                </a:ext>
              </a:extLst>
            </p:cNvPr>
            <p:cNvGrpSpPr/>
            <p:nvPr/>
          </p:nvGrpSpPr>
          <p:grpSpPr>
            <a:xfrm>
              <a:off x="2661114" y="1143471"/>
              <a:ext cx="835646" cy="835646"/>
              <a:chOff x="2661114" y="1143471"/>
              <a:chExt cx="835646" cy="835646"/>
            </a:xfrm>
          </p:grpSpPr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359DE6BF-076F-48C0-B688-5B7E2B7300DE}"/>
                  </a:ext>
                </a:extLst>
              </p:cNvPr>
              <p:cNvSpPr/>
              <p:nvPr/>
            </p:nvSpPr>
            <p:spPr bwMode="auto">
              <a:xfrm>
                <a:off x="2661114" y="1143471"/>
                <a:ext cx="835646" cy="8356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2DC85E98-209A-4205-BD50-F42201CA7932}"/>
                  </a:ext>
                </a:extLst>
              </p:cNvPr>
              <p:cNvSpPr/>
              <p:nvPr/>
            </p:nvSpPr>
            <p:spPr bwMode="auto">
              <a:xfrm>
                <a:off x="2824124" y="1306481"/>
                <a:ext cx="509626" cy="5096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F6A60F3C-8E39-43D9-92E5-6BB56D6799CD}"/>
                  </a:ext>
                </a:extLst>
              </p:cNvPr>
              <p:cNvCxnSpPr>
                <a:stCxn id="28" idx="1"/>
                <a:endCxn id="29" idx="1"/>
              </p:cNvCxnSpPr>
              <p:nvPr/>
            </p:nvCxnSpPr>
            <p:spPr bwMode="auto">
              <a:xfrm>
                <a:off x="2783492" y="1265849"/>
                <a:ext cx="115265" cy="115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19A3DAA-E792-47C3-A50E-3C05F2F34C57}"/>
                  </a:ext>
                </a:extLst>
              </p:cNvPr>
              <p:cNvCxnSpPr>
                <a:cxnSpLocks/>
                <a:stCxn id="28" idx="7"/>
                <a:endCxn id="29" idx="7"/>
              </p:cNvCxnSpPr>
              <p:nvPr/>
            </p:nvCxnSpPr>
            <p:spPr bwMode="auto">
              <a:xfrm flipH="1">
                <a:off x="3259117" y="1265849"/>
                <a:ext cx="115265" cy="115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8CC9CE6C-1F2F-4A4B-AE7B-05C50E069418}"/>
                  </a:ext>
                </a:extLst>
              </p:cNvPr>
              <p:cNvCxnSpPr>
                <a:cxnSpLocks/>
                <a:stCxn id="28" idx="5"/>
                <a:endCxn id="29" idx="5"/>
              </p:cNvCxnSpPr>
              <p:nvPr/>
            </p:nvCxnSpPr>
            <p:spPr bwMode="auto">
              <a:xfrm flipH="1" flipV="1">
                <a:off x="3259117" y="1741474"/>
                <a:ext cx="115265" cy="115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403F8AA-88AF-4E69-9360-9B202AA0CBB1}"/>
                  </a:ext>
                </a:extLst>
              </p:cNvPr>
              <p:cNvCxnSpPr>
                <a:cxnSpLocks/>
                <a:stCxn id="28" idx="3"/>
                <a:endCxn id="29" idx="3"/>
              </p:cNvCxnSpPr>
              <p:nvPr/>
            </p:nvCxnSpPr>
            <p:spPr bwMode="auto">
              <a:xfrm flipV="1">
                <a:off x="2783492" y="1741474"/>
                <a:ext cx="115265" cy="115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4D7A140-9B67-4A8E-B0F2-5BE20E0648AC}"/>
                </a:ext>
              </a:extLst>
            </p:cNvPr>
            <p:cNvSpPr txBox="1"/>
            <p:nvPr/>
          </p:nvSpPr>
          <p:spPr>
            <a:xfrm>
              <a:off x="3449793" y="1851205"/>
              <a:ext cx="378081" cy="172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dirty="0"/>
                <a:t>H200</a:t>
              </a:r>
              <a:endParaRPr kumimoji="1" lang="ja-JP" altLang="en-US" dirty="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05B2E96-4423-416C-96EE-E282B8D61C64}"/>
              </a:ext>
            </a:extLst>
          </p:cNvPr>
          <p:cNvGrpSpPr/>
          <p:nvPr/>
        </p:nvGrpSpPr>
        <p:grpSpPr>
          <a:xfrm>
            <a:off x="4559313" y="1153630"/>
            <a:ext cx="1044879" cy="869757"/>
            <a:chOff x="800113" y="1153630"/>
            <a:chExt cx="1044879" cy="869757"/>
          </a:xfrm>
        </p:grpSpPr>
        <p:sp>
          <p:nvSpPr>
            <p:cNvPr id="53" name="フローチャート: 和接合 52">
              <a:extLst>
                <a:ext uri="{FF2B5EF4-FFF2-40B4-BE49-F238E27FC236}">
                  <a16:creationId xmlns:a16="http://schemas.microsoft.com/office/drawing/2014/main" id="{EA1A2BCA-1C3F-4371-BFCD-256EEB7626A9}"/>
                </a:ext>
              </a:extLst>
            </p:cNvPr>
            <p:cNvSpPr/>
            <p:nvPr/>
          </p:nvSpPr>
          <p:spPr bwMode="auto">
            <a:xfrm>
              <a:off x="800113" y="1153630"/>
              <a:ext cx="815328" cy="815326"/>
            </a:xfrm>
            <a:prstGeom prst="flowChartSummingJunction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768ABD7-DAA1-46CE-99E0-AEC69FFE09BE}"/>
                </a:ext>
              </a:extLst>
            </p:cNvPr>
            <p:cNvSpPr txBox="1"/>
            <p:nvPr/>
          </p:nvSpPr>
          <p:spPr>
            <a:xfrm>
              <a:off x="1627344" y="1851205"/>
              <a:ext cx="217648" cy="172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dirty="0"/>
                <a:t>FL</a:t>
              </a:r>
              <a:endParaRPr kumimoji="1" lang="ja-JP" altLang="en-US" dirty="0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3F81828-24E0-406D-BE92-3DBF5F238B07}"/>
              </a:ext>
            </a:extLst>
          </p:cNvPr>
          <p:cNvGrpSpPr/>
          <p:nvPr/>
        </p:nvGrpSpPr>
        <p:grpSpPr>
          <a:xfrm>
            <a:off x="6220045" y="759935"/>
            <a:ext cx="1159375" cy="1505034"/>
            <a:chOff x="6220045" y="759935"/>
            <a:chExt cx="1159375" cy="1505034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4E0E5C4A-CCCB-476E-B990-C650500F65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23230" y="1265849"/>
              <a:ext cx="0" cy="47562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フリーフォーム: 図形 69">
              <a:extLst>
                <a:ext uri="{FF2B5EF4-FFF2-40B4-BE49-F238E27FC236}">
                  <a16:creationId xmlns:a16="http://schemas.microsoft.com/office/drawing/2014/main" id="{319FAA9C-9609-4400-833F-B38CF769993F}"/>
                </a:ext>
              </a:extLst>
            </p:cNvPr>
            <p:cNvSpPr/>
            <p:nvPr/>
          </p:nvSpPr>
          <p:spPr bwMode="auto">
            <a:xfrm>
              <a:off x="7028254" y="1016404"/>
              <a:ext cx="288131" cy="423862"/>
            </a:xfrm>
            <a:custGeom>
              <a:avLst/>
              <a:gdLst>
                <a:gd name="connsiteX0" fmla="*/ 0 w 288131"/>
                <a:gd name="connsiteY0" fmla="*/ 423862 h 423862"/>
                <a:gd name="connsiteX1" fmla="*/ 288131 w 288131"/>
                <a:gd name="connsiteY1" fmla="*/ 242887 h 423862"/>
                <a:gd name="connsiteX2" fmla="*/ 288131 w 288131"/>
                <a:gd name="connsiteY2" fmla="*/ 0 h 42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131" h="423862">
                  <a:moveTo>
                    <a:pt x="0" y="423862"/>
                  </a:moveTo>
                  <a:lnTo>
                    <a:pt x="288131" y="242887"/>
                  </a:lnTo>
                  <a:lnTo>
                    <a:pt x="288131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D96DC96-69FB-4200-9931-205F4748400A}"/>
                </a:ext>
              </a:extLst>
            </p:cNvPr>
            <p:cNvGrpSpPr/>
            <p:nvPr/>
          </p:nvGrpSpPr>
          <p:grpSpPr>
            <a:xfrm>
              <a:off x="7028254" y="1567056"/>
              <a:ext cx="295925" cy="423862"/>
              <a:chOff x="6893314" y="5479840"/>
              <a:chExt cx="295925" cy="423862"/>
            </a:xfrm>
          </p:grpSpPr>
          <p:sp>
            <p:nvSpPr>
              <p:cNvPr id="78" name="フリーフォーム: 図形 77">
                <a:extLst>
                  <a:ext uri="{FF2B5EF4-FFF2-40B4-BE49-F238E27FC236}">
                    <a16:creationId xmlns:a16="http://schemas.microsoft.com/office/drawing/2014/main" id="{3A09AC21-41CB-44F5-B060-048145CB734E}"/>
                  </a:ext>
                </a:extLst>
              </p:cNvPr>
              <p:cNvSpPr/>
              <p:nvPr/>
            </p:nvSpPr>
            <p:spPr bwMode="auto">
              <a:xfrm flipV="1">
                <a:off x="6893314" y="5479840"/>
                <a:ext cx="288131" cy="423862"/>
              </a:xfrm>
              <a:custGeom>
                <a:avLst/>
                <a:gdLst>
                  <a:gd name="connsiteX0" fmla="*/ 0 w 288131"/>
                  <a:gd name="connsiteY0" fmla="*/ 423862 h 423862"/>
                  <a:gd name="connsiteX1" fmla="*/ 288131 w 288131"/>
                  <a:gd name="connsiteY1" fmla="*/ 242887 h 423862"/>
                  <a:gd name="connsiteX2" fmla="*/ 288131 w 288131"/>
                  <a:gd name="connsiteY2" fmla="*/ 0 h 42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131" h="423862">
                    <a:moveTo>
                      <a:pt x="0" y="423862"/>
                    </a:moveTo>
                    <a:lnTo>
                      <a:pt x="288131" y="242887"/>
                    </a:lnTo>
                    <a:lnTo>
                      <a:pt x="288131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79" name="二等辺三角形 139">
                <a:extLst>
                  <a:ext uri="{FF2B5EF4-FFF2-40B4-BE49-F238E27FC236}">
                    <a16:creationId xmlns:a16="http://schemas.microsoft.com/office/drawing/2014/main" id="{A2319ECC-E3F8-4E31-85A3-34D703182804}"/>
                  </a:ext>
                </a:extLst>
              </p:cNvPr>
              <p:cNvSpPr/>
              <p:nvPr/>
            </p:nvSpPr>
            <p:spPr bwMode="auto">
              <a:xfrm rot="7200000">
                <a:off x="7060857" y="5569395"/>
                <a:ext cx="136899" cy="119864"/>
              </a:xfrm>
              <a:custGeom>
                <a:avLst/>
                <a:gdLst>
                  <a:gd name="connsiteX0" fmla="*/ 0 w 136899"/>
                  <a:gd name="connsiteY0" fmla="*/ 179993 h 179993"/>
                  <a:gd name="connsiteX1" fmla="*/ 68450 w 136899"/>
                  <a:gd name="connsiteY1" fmla="*/ 0 h 179993"/>
                  <a:gd name="connsiteX2" fmla="*/ 136899 w 136899"/>
                  <a:gd name="connsiteY2" fmla="*/ 179993 h 179993"/>
                  <a:gd name="connsiteX3" fmla="*/ 0 w 136899"/>
                  <a:gd name="connsiteY3" fmla="*/ 179993 h 179993"/>
                  <a:gd name="connsiteX0" fmla="*/ 0 w 136899"/>
                  <a:gd name="connsiteY0" fmla="*/ 179993 h 179993"/>
                  <a:gd name="connsiteX1" fmla="*/ 68450 w 136899"/>
                  <a:gd name="connsiteY1" fmla="*/ 0 h 179993"/>
                  <a:gd name="connsiteX2" fmla="*/ 136899 w 136899"/>
                  <a:gd name="connsiteY2" fmla="*/ 179993 h 179993"/>
                  <a:gd name="connsiteX3" fmla="*/ 61906 w 136899"/>
                  <a:gd name="connsiteY3" fmla="*/ 177186 h 179993"/>
                  <a:gd name="connsiteX4" fmla="*/ 0 w 136899"/>
                  <a:gd name="connsiteY4" fmla="*/ 179993 h 179993"/>
                  <a:gd name="connsiteX0" fmla="*/ 61906 w 153346"/>
                  <a:gd name="connsiteY0" fmla="*/ 177186 h 268626"/>
                  <a:gd name="connsiteX1" fmla="*/ 0 w 153346"/>
                  <a:gd name="connsiteY1" fmla="*/ 179993 h 268626"/>
                  <a:gd name="connsiteX2" fmla="*/ 68450 w 153346"/>
                  <a:gd name="connsiteY2" fmla="*/ 0 h 268626"/>
                  <a:gd name="connsiteX3" fmla="*/ 136899 w 153346"/>
                  <a:gd name="connsiteY3" fmla="*/ 179993 h 268626"/>
                  <a:gd name="connsiteX4" fmla="*/ 153346 w 153346"/>
                  <a:gd name="connsiteY4" fmla="*/ 268626 h 268626"/>
                  <a:gd name="connsiteX0" fmla="*/ 61906 w 136899"/>
                  <a:gd name="connsiteY0" fmla="*/ 177186 h 179993"/>
                  <a:gd name="connsiteX1" fmla="*/ 0 w 136899"/>
                  <a:gd name="connsiteY1" fmla="*/ 179993 h 179993"/>
                  <a:gd name="connsiteX2" fmla="*/ 68450 w 136899"/>
                  <a:gd name="connsiteY2" fmla="*/ 0 h 179993"/>
                  <a:gd name="connsiteX3" fmla="*/ 136899 w 136899"/>
                  <a:gd name="connsiteY3" fmla="*/ 179993 h 179993"/>
                  <a:gd name="connsiteX0" fmla="*/ 0 w 136899"/>
                  <a:gd name="connsiteY0" fmla="*/ 179993 h 179993"/>
                  <a:gd name="connsiteX1" fmla="*/ 68450 w 136899"/>
                  <a:gd name="connsiteY1" fmla="*/ 0 h 179993"/>
                  <a:gd name="connsiteX2" fmla="*/ 136899 w 136899"/>
                  <a:gd name="connsiteY2" fmla="*/ 179993 h 17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899" h="179993">
                    <a:moveTo>
                      <a:pt x="0" y="179993"/>
                    </a:moveTo>
                    <a:lnTo>
                      <a:pt x="68450" y="0"/>
                    </a:lnTo>
                    <a:lnTo>
                      <a:pt x="136899" y="179993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2" name="フリーフォーム: 図形 81">
              <a:extLst>
                <a:ext uri="{FF2B5EF4-FFF2-40B4-BE49-F238E27FC236}">
                  <a16:creationId xmlns:a16="http://schemas.microsoft.com/office/drawing/2014/main" id="{26AD1FCB-7ADC-4756-954B-9B4C7A04BA0E}"/>
                </a:ext>
              </a:extLst>
            </p:cNvPr>
            <p:cNvSpPr/>
            <p:nvPr/>
          </p:nvSpPr>
          <p:spPr bwMode="auto">
            <a:xfrm>
              <a:off x="6480808" y="1347306"/>
              <a:ext cx="450056" cy="326231"/>
            </a:xfrm>
            <a:custGeom>
              <a:avLst/>
              <a:gdLst>
                <a:gd name="connsiteX0" fmla="*/ 450056 w 450056"/>
                <a:gd name="connsiteY0" fmla="*/ 0 h 326231"/>
                <a:gd name="connsiteX1" fmla="*/ 450056 w 450056"/>
                <a:gd name="connsiteY1" fmla="*/ 326231 h 326231"/>
                <a:gd name="connsiteX2" fmla="*/ 0 w 450056"/>
                <a:gd name="connsiteY2" fmla="*/ 326231 h 32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056" h="326231">
                  <a:moveTo>
                    <a:pt x="450056" y="0"/>
                  </a:moveTo>
                  <a:lnTo>
                    <a:pt x="450056" y="326231"/>
                  </a:lnTo>
                  <a:lnTo>
                    <a:pt x="0" y="326231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977AA29-80A0-41E2-A5EC-2A44675A9E12}"/>
                </a:ext>
              </a:extLst>
            </p:cNvPr>
            <p:cNvSpPr txBox="1"/>
            <p:nvPr/>
          </p:nvSpPr>
          <p:spPr>
            <a:xfrm>
              <a:off x="6220045" y="1608562"/>
              <a:ext cx="112562" cy="12723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dirty="0"/>
                <a:t>G</a:t>
              </a:r>
              <a:endParaRPr kumimoji="1" lang="ja-JP" altLang="en-US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B4B25B8-AC21-4A24-955B-D418AAC56A63}"/>
                </a:ext>
              </a:extLst>
            </p:cNvPr>
            <p:cNvSpPr txBox="1"/>
            <p:nvPr/>
          </p:nvSpPr>
          <p:spPr>
            <a:xfrm>
              <a:off x="7260104" y="759935"/>
              <a:ext cx="112562" cy="12723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dirty="0"/>
                <a:t>C</a:t>
              </a:r>
              <a:endParaRPr kumimoji="1" lang="ja-JP" altLang="en-US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27381D6D-ECBC-4538-8402-11FDB30612AC}"/>
                </a:ext>
              </a:extLst>
            </p:cNvPr>
            <p:cNvSpPr txBox="1"/>
            <p:nvPr/>
          </p:nvSpPr>
          <p:spPr>
            <a:xfrm>
              <a:off x="7266858" y="2137732"/>
              <a:ext cx="112562" cy="12723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dirty="0"/>
                <a:t>E</a:t>
              </a:r>
              <a:endParaRPr kumimoji="1" lang="ja-JP" altLang="en-US" dirty="0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6A1261EF-6A3E-448B-B485-7A2AB566CAD8}"/>
                </a:ext>
              </a:extLst>
            </p:cNvPr>
            <p:cNvSpPr/>
            <p:nvPr/>
          </p:nvSpPr>
          <p:spPr bwMode="auto">
            <a:xfrm>
              <a:off x="6381295" y="1618768"/>
              <a:ext cx="96898" cy="9689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B5252A-BF50-4632-B8B9-214A04AECBFD}"/>
                </a:ext>
              </a:extLst>
            </p:cNvPr>
            <p:cNvSpPr/>
            <p:nvPr/>
          </p:nvSpPr>
          <p:spPr bwMode="auto">
            <a:xfrm>
              <a:off x="7267936" y="1988153"/>
              <a:ext cx="96898" cy="9689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F29843DB-10AC-4343-A6BA-98D946CDD0A7}"/>
                </a:ext>
              </a:extLst>
            </p:cNvPr>
            <p:cNvSpPr/>
            <p:nvPr/>
          </p:nvSpPr>
          <p:spPr bwMode="auto">
            <a:xfrm>
              <a:off x="7267936" y="930878"/>
              <a:ext cx="96898" cy="9689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4B8F94FE-B0C6-452F-9349-81C679604CE8}"/>
              </a:ext>
            </a:extLst>
          </p:cNvPr>
          <p:cNvGrpSpPr/>
          <p:nvPr/>
        </p:nvGrpSpPr>
        <p:grpSpPr>
          <a:xfrm>
            <a:off x="775791" y="3113965"/>
            <a:ext cx="835646" cy="835646"/>
            <a:chOff x="775791" y="3113965"/>
            <a:chExt cx="835646" cy="835646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820D2400-5034-46DF-AB32-3A98ADCD706D}"/>
                </a:ext>
              </a:extLst>
            </p:cNvPr>
            <p:cNvSpPr/>
            <p:nvPr/>
          </p:nvSpPr>
          <p:spPr bwMode="auto">
            <a:xfrm>
              <a:off x="775791" y="3113965"/>
              <a:ext cx="835646" cy="835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4AEE6D8-3CAB-4ED6-8CE4-B9087A8F7DFF}"/>
                </a:ext>
              </a:extLst>
            </p:cNvPr>
            <p:cNvSpPr txBox="1"/>
            <p:nvPr/>
          </p:nvSpPr>
          <p:spPr>
            <a:xfrm>
              <a:off x="958478" y="3384550"/>
              <a:ext cx="470272" cy="29447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kumimoji="1" lang="en-US" altLang="ja-JP" dirty="0"/>
                <a:t>CL</a:t>
              </a:r>
              <a:endParaRPr kumimoji="1" lang="ja-JP" altLang="en-US" dirty="0"/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96A470FB-9A20-45B3-979B-69B770664554}"/>
              </a:ext>
            </a:extLst>
          </p:cNvPr>
          <p:cNvGrpSpPr/>
          <p:nvPr/>
        </p:nvGrpSpPr>
        <p:grpSpPr>
          <a:xfrm>
            <a:off x="2661114" y="3113965"/>
            <a:ext cx="835646" cy="835646"/>
            <a:chOff x="2661114" y="3113965"/>
            <a:chExt cx="835646" cy="835646"/>
          </a:xfrm>
        </p:grpSpPr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24451141-9F8B-4E38-891E-A5FDBA7AC769}"/>
                </a:ext>
              </a:extLst>
            </p:cNvPr>
            <p:cNvSpPr/>
            <p:nvPr/>
          </p:nvSpPr>
          <p:spPr bwMode="auto">
            <a:xfrm>
              <a:off x="2661114" y="3113965"/>
              <a:ext cx="835646" cy="835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7494EBBD-C68A-4CF2-81EB-6A47298B543D}"/>
                </a:ext>
              </a:extLst>
            </p:cNvPr>
            <p:cNvCxnSpPr>
              <a:cxnSpLocks/>
              <a:stCxn id="97" idx="6"/>
              <a:endCxn id="97" idx="2"/>
            </p:cNvCxnSpPr>
            <p:nvPr/>
          </p:nvCxnSpPr>
          <p:spPr bwMode="auto">
            <a:xfrm flipH="1">
              <a:off x="2661114" y="3531788"/>
              <a:ext cx="835646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444D4521-C117-4D0D-93C9-585E77ACC04D}"/>
              </a:ext>
            </a:extLst>
          </p:cNvPr>
          <p:cNvSpPr/>
          <p:nvPr/>
        </p:nvSpPr>
        <p:spPr bwMode="auto">
          <a:xfrm>
            <a:off x="6115595" y="3368675"/>
            <a:ext cx="1491706" cy="326226"/>
          </a:xfrm>
          <a:custGeom>
            <a:avLst/>
            <a:gdLst>
              <a:gd name="connsiteX0" fmla="*/ 997365 w 1491706"/>
              <a:gd name="connsiteY0" fmla="*/ 0 h 326226"/>
              <a:gd name="connsiteX1" fmla="*/ 1491706 w 1491706"/>
              <a:gd name="connsiteY1" fmla="*/ 0 h 326226"/>
              <a:gd name="connsiteX2" fmla="*/ 1491706 w 1491706"/>
              <a:gd name="connsiteY2" fmla="*/ 326226 h 326226"/>
              <a:gd name="connsiteX3" fmla="*/ 997365 w 1491706"/>
              <a:gd name="connsiteY3" fmla="*/ 326226 h 326226"/>
              <a:gd name="connsiteX4" fmla="*/ 1022472 w 1491706"/>
              <a:gd name="connsiteY4" fmla="*/ 279969 h 326226"/>
              <a:gd name="connsiteX5" fmla="*/ 1046064 w 1491706"/>
              <a:gd name="connsiteY5" fmla="*/ 163113 h 326226"/>
              <a:gd name="connsiteX6" fmla="*/ 1022472 w 1491706"/>
              <a:gd name="connsiteY6" fmla="*/ 46257 h 326226"/>
              <a:gd name="connsiteX7" fmla="*/ 0 w 1491706"/>
              <a:gd name="connsiteY7" fmla="*/ 0 h 326226"/>
              <a:gd name="connsiteX8" fmla="*/ 494340 w 1491706"/>
              <a:gd name="connsiteY8" fmla="*/ 0 h 326226"/>
              <a:gd name="connsiteX9" fmla="*/ 469232 w 1491706"/>
              <a:gd name="connsiteY9" fmla="*/ 46257 h 326226"/>
              <a:gd name="connsiteX10" fmla="*/ 445640 w 1491706"/>
              <a:gd name="connsiteY10" fmla="*/ 163113 h 326226"/>
              <a:gd name="connsiteX11" fmla="*/ 469232 w 1491706"/>
              <a:gd name="connsiteY11" fmla="*/ 279969 h 326226"/>
              <a:gd name="connsiteX12" fmla="*/ 494340 w 1491706"/>
              <a:gd name="connsiteY12" fmla="*/ 326226 h 326226"/>
              <a:gd name="connsiteX13" fmla="*/ 0 w 1491706"/>
              <a:gd name="connsiteY13" fmla="*/ 326226 h 32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91706" h="326226">
                <a:moveTo>
                  <a:pt x="997365" y="0"/>
                </a:moveTo>
                <a:lnTo>
                  <a:pt x="1491706" y="0"/>
                </a:lnTo>
                <a:lnTo>
                  <a:pt x="1491706" y="326226"/>
                </a:lnTo>
                <a:lnTo>
                  <a:pt x="997365" y="326226"/>
                </a:lnTo>
                <a:lnTo>
                  <a:pt x="1022472" y="279969"/>
                </a:lnTo>
                <a:cubicBezTo>
                  <a:pt x="1037664" y="244053"/>
                  <a:pt x="1046064" y="204564"/>
                  <a:pt x="1046064" y="163113"/>
                </a:cubicBezTo>
                <a:cubicBezTo>
                  <a:pt x="1046064" y="121662"/>
                  <a:pt x="1037664" y="82174"/>
                  <a:pt x="1022472" y="46257"/>
                </a:cubicBezTo>
                <a:close/>
                <a:moveTo>
                  <a:pt x="0" y="0"/>
                </a:moveTo>
                <a:lnTo>
                  <a:pt x="494340" y="0"/>
                </a:lnTo>
                <a:lnTo>
                  <a:pt x="469232" y="46257"/>
                </a:lnTo>
                <a:cubicBezTo>
                  <a:pt x="454041" y="82174"/>
                  <a:pt x="445640" y="121662"/>
                  <a:pt x="445640" y="163113"/>
                </a:cubicBezTo>
                <a:cubicBezTo>
                  <a:pt x="445640" y="204564"/>
                  <a:pt x="454041" y="244053"/>
                  <a:pt x="469232" y="279969"/>
                </a:cubicBezTo>
                <a:lnTo>
                  <a:pt x="494340" y="326226"/>
                </a:lnTo>
                <a:lnTo>
                  <a:pt x="0" y="32622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B8BE4ED-103A-4B3F-8A78-FA650C17F79B}"/>
              </a:ext>
            </a:extLst>
          </p:cNvPr>
          <p:cNvSpPr/>
          <p:nvPr/>
        </p:nvSpPr>
        <p:spPr bwMode="auto">
          <a:xfrm>
            <a:off x="6561235" y="3231576"/>
            <a:ext cx="600424" cy="60042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15A566DF-7DC7-4C28-A692-673A89CD162B}"/>
              </a:ext>
            </a:extLst>
          </p:cNvPr>
          <p:cNvGrpSpPr/>
          <p:nvPr/>
        </p:nvGrpSpPr>
        <p:grpSpPr>
          <a:xfrm>
            <a:off x="4204246" y="3231576"/>
            <a:ext cx="1491706" cy="600425"/>
            <a:chOff x="4204246" y="3231576"/>
            <a:chExt cx="1491706" cy="600425"/>
          </a:xfrm>
        </p:grpSpPr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1311C924-B2E7-4593-B637-53D6005292F8}"/>
                </a:ext>
              </a:extLst>
            </p:cNvPr>
            <p:cNvGrpSpPr/>
            <p:nvPr/>
          </p:nvGrpSpPr>
          <p:grpSpPr>
            <a:xfrm>
              <a:off x="4204246" y="3368675"/>
              <a:ext cx="1491706" cy="326226"/>
              <a:chOff x="4204246" y="3368675"/>
              <a:chExt cx="1491706" cy="326226"/>
            </a:xfrm>
          </p:grpSpPr>
          <p:sp>
            <p:nvSpPr>
              <p:cNvPr id="120" name="フリーフォーム: 図形 119">
                <a:extLst>
                  <a:ext uri="{FF2B5EF4-FFF2-40B4-BE49-F238E27FC236}">
                    <a16:creationId xmlns:a16="http://schemas.microsoft.com/office/drawing/2014/main" id="{D34276E8-C40C-49E6-B522-9A2F2691DF2B}"/>
                  </a:ext>
                </a:extLst>
              </p:cNvPr>
              <p:cNvSpPr/>
              <p:nvPr/>
            </p:nvSpPr>
            <p:spPr bwMode="auto">
              <a:xfrm>
                <a:off x="4204246" y="3368675"/>
                <a:ext cx="494339" cy="326226"/>
              </a:xfrm>
              <a:custGeom>
                <a:avLst/>
                <a:gdLst>
                  <a:gd name="connsiteX0" fmla="*/ 0 w 494339"/>
                  <a:gd name="connsiteY0" fmla="*/ 0 h 326226"/>
                  <a:gd name="connsiteX1" fmla="*/ 494339 w 494339"/>
                  <a:gd name="connsiteY1" fmla="*/ 0 h 326226"/>
                  <a:gd name="connsiteX2" fmla="*/ 469232 w 494339"/>
                  <a:gd name="connsiteY2" fmla="*/ 46257 h 326226"/>
                  <a:gd name="connsiteX3" fmla="*/ 445640 w 494339"/>
                  <a:gd name="connsiteY3" fmla="*/ 163113 h 326226"/>
                  <a:gd name="connsiteX4" fmla="*/ 469232 w 494339"/>
                  <a:gd name="connsiteY4" fmla="*/ 279969 h 326226"/>
                  <a:gd name="connsiteX5" fmla="*/ 494339 w 494339"/>
                  <a:gd name="connsiteY5" fmla="*/ 326226 h 326226"/>
                  <a:gd name="connsiteX6" fmla="*/ 0 w 494339"/>
                  <a:gd name="connsiteY6" fmla="*/ 326226 h 326226"/>
                  <a:gd name="connsiteX7" fmla="*/ 0 w 494339"/>
                  <a:gd name="connsiteY7" fmla="*/ 0 h 32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4339" h="326226">
                    <a:moveTo>
                      <a:pt x="0" y="0"/>
                    </a:moveTo>
                    <a:lnTo>
                      <a:pt x="494339" y="0"/>
                    </a:lnTo>
                    <a:lnTo>
                      <a:pt x="469232" y="46257"/>
                    </a:lnTo>
                    <a:cubicBezTo>
                      <a:pt x="454041" y="82174"/>
                      <a:pt x="445640" y="121662"/>
                      <a:pt x="445640" y="163113"/>
                    </a:cubicBezTo>
                    <a:cubicBezTo>
                      <a:pt x="445640" y="204564"/>
                      <a:pt x="454041" y="244053"/>
                      <a:pt x="469232" y="279969"/>
                    </a:cubicBezTo>
                    <a:lnTo>
                      <a:pt x="494339" y="326226"/>
                    </a:lnTo>
                    <a:lnTo>
                      <a:pt x="0" y="3262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19" name="フリーフォーム: 図形 118">
                <a:extLst>
                  <a:ext uri="{FF2B5EF4-FFF2-40B4-BE49-F238E27FC236}">
                    <a16:creationId xmlns:a16="http://schemas.microsoft.com/office/drawing/2014/main" id="{8B39BB66-3A1F-40BD-92F3-BC411FFC0F6B}"/>
                  </a:ext>
                </a:extLst>
              </p:cNvPr>
              <p:cNvSpPr/>
              <p:nvPr/>
            </p:nvSpPr>
            <p:spPr bwMode="auto">
              <a:xfrm>
                <a:off x="5201611" y="3368675"/>
                <a:ext cx="494341" cy="326226"/>
              </a:xfrm>
              <a:custGeom>
                <a:avLst/>
                <a:gdLst>
                  <a:gd name="connsiteX0" fmla="*/ 0 w 494341"/>
                  <a:gd name="connsiteY0" fmla="*/ 0 h 326226"/>
                  <a:gd name="connsiteX1" fmla="*/ 494341 w 494341"/>
                  <a:gd name="connsiteY1" fmla="*/ 0 h 326226"/>
                  <a:gd name="connsiteX2" fmla="*/ 494341 w 494341"/>
                  <a:gd name="connsiteY2" fmla="*/ 326226 h 326226"/>
                  <a:gd name="connsiteX3" fmla="*/ 0 w 494341"/>
                  <a:gd name="connsiteY3" fmla="*/ 326226 h 326226"/>
                  <a:gd name="connsiteX4" fmla="*/ 25107 w 494341"/>
                  <a:gd name="connsiteY4" fmla="*/ 279969 h 326226"/>
                  <a:gd name="connsiteX5" fmla="*/ 48699 w 494341"/>
                  <a:gd name="connsiteY5" fmla="*/ 163113 h 326226"/>
                  <a:gd name="connsiteX6" fmla="*/ 25107 w 494341"/>
                  <a:gd name="connsiteY6" fmla="*/ 46257 h 326226"/>
                  <a:gd name="connsiteX7" fmla="*/ 0 w 494341"/>
                  <a:gd name="connsiteY7" fmla="*/ 0 h 32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4341" h="326226">
                    <a:moveTo>
                      <a:pt x="0" y="0"/>
                    </a:moveTo>
                    <a:lnTo>
                      <a:pt x="494341" y="0"/>
                    </a:lnTo>
                    <a:lnTo>
                      <a:pt x="494341" y="326226"/>
                    </a:lnTo>
                    <a:lnTo>
                      <a:pt x="0" y="326226"/>
                    </a:lnTo>
                    <a:lnTo>
                      <a:pt x="25107" y="279969"/>
                    </a:lnTo>
                    <a:cubicBezTo>
                      <a:pt x="40299" y="244053"/>
                      <a:pt x="48699" y="204564"/>
                      <a:pt x="48699" y="163113"/>
                    </a:cubicBezTo>
                    <a:cubicBezTo>
                      <a:pt x="48699" y="121662"/>
                      <a:pt x="40299" y="82174"/>
                      <a:pt x="25107" y="46257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18" name="フリーフォーム: 図形 117">
              <a:extLst>
                <a:ext uri="{FF2B5EF4-FFF2-40B4-BE49-F238E27FC236}">
                  <a16:creationId xmlns:a16="http://schemas.microsoft.com/office/drawing/2014/main" id="{3093B840-61A4-4D8F-810C-EA7C0D3DC5A2}"/>
                </a:ext>
              </a:extLst>
            </p:cNvPr>
            <p:cNvSpPr/>
            <p:nvPr/>
          </p:nvSpPr>
          <p:spPr bwMode="auto">
            <a:xfrm>
              <a:off x="4698586" y="3694902"/>
              <a:ext cx="503026" cy="137099"/>
            </a:xfrm>
            <a:custGeom>
              <a:avLst/>
              <a:gdLst>
                <a:gd name="connsiteX0" fmla="*/ 0 w 503026"/>
                <a:gd name="connsiteY0" fmla="*/ 0 h 137099"/>
                <a:gd name="connsiteX1" fmla="*/ 503026 w 503026"/>
                <a:gd name="connsiteY1" fmla="*/ 0 h 137099"/>
                <a:gd name="connsiteX2" fmla="*/ 500454 w 503026"/>
                <a:gd name="connsiteY2" fmla="*/ 4739 h 137099"/>
                <a:gd name="connsiteX3" fmla="*/ 251513 w 503026"/>
                <a:gd name="connsiteY3" fmla="*/ 137099 h 137099"/>
                <a:gd name="connsiteX4" fmla="*/ 2572 w 503026"/>
                <a:gd name="connsiteY4" fmla="*/ 4739 h 137099"/>
                <a:gd name="connsiteX5" fmla="*/ 0 w 503026"/>
                <a:gd name="connsiteY5" fmla="*/ 0 h 1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026" h="137099">
                  <a:moveTo>
                    <a:pt x="0" y="0"/>
                  </a:moveTo>
                  <a:lnTo>
                    <a:pt x="503026" y="0"/>
                  </a:lnTo>
                  <a:lnTo>
                    <a:pt x="500454" y="4739"/>
                  </a:lnTo>
                  <a:cubicBezTo>
                    <a:pt x="446504" y="84596"/>
                    <a:pt x="355140" y="137099"/>
                    <a:pt x="251513" y="137099"/>
                  </a:cubicBezTo>
                  <a:cubicBezTo>
                    <a:pt x="147886" y="137099"/>
                    <a:pt x="56523" y="84596"/>
                    <a:pt x="2572" y="47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3" name="フリーフォーム: 図形 122">
              <a:extLst>
                <a:ext uri="{FF2B5EF4-FFF2-40B4-BE49-F238E27FC236}">
                  <a16:creationId xmlns:a16="http://schemas.microsoft.com/office/drawing/2014/main" id="{41565F41-8283-4392-A707-76B31D45432E}"/>
                </a:ext>
              </a:extLst>
            </p:cNvPr>
            <p:cNvSpPr/>
            <p:nvPr/>
          </p:nvSpPr>
          <p:spPr bwMode="auto">
            <a:xfrm>
              <a:off x="4649887" y="3231576"/>
              <a:ext cx="600424" cy="463324"/>
            </a:xfrm>
            <a:custGeom>
              <a:avLst/>
              <a:gdLst>
                <a:gd name="connsiteX0" fmla="*/ 300212 w 600424"/>
                <a:gd name="connsiteY0" fmla="*/ 0 h 463324"/>
                <a:gd name="connsiteX1" fmla="*/ 600424 w 600424"/>
                <a:gd name="connsiteY1" fmla="*/ 300212 h 463324"/>
                <a:gd name="connsiteX2" fmla="*/ 576832 w 600424"/>
                <a:gd name="connsiteY2" fmla="*/ 417068 h 463324"/>
                <a:gd name="connsiteX3" fmla="*/ 551725 w 600424"/>
                <a:gd name="connsiteY3" fmla="*/ 463324 h 463324"/>
                <a:gd name="connsiteX4" fmla="*/ 48699 w 600424"/>
                <a:gd name="connsiteY4" fmla="*/ 463324 h 463324"/>
                <a:gd name="connsiteX5" fmla="*/ 23592 w 600424"/>
                <a:gd name="connsiteY5" fmla="*/ 417068 h 463324"/>
                <a:gd name="connsiteX6" fmla="*/ 0 w 600424"/>
                <a:gd name="connsiteY6" fmla="*/ 300212 h 463324"/>
                <a:gd name="connsiteX7" fmla="*/ 300212 w 600424"/>
                <a:gd name="connsiteY7" fmla="*/ 0 h 46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424" h="463324">
                  <a:moveTo>
                    <a:pt x="300212" y="0"/>
                  </a:moveTo>
                  <a:cubicBezTo>
                    <a:pt x="466015" y="0"/>
                    <a:pt x="600424" y="134409"/>
                    <a:pt x="600424" y="300212"/>
                  </a:cubicBezTo>
                  <a:cubicBezTo>
                    <a:pt x="600424" y="341663"/>
                    <a:pt x="592023" y="381152"/>
                    <a:pt x="576832" y="417068"/>
                  </a:cubicBezTo>
                  <a:lnTo>
                    <a:pt x="551725" y="463324"/>
                  </a:lnTo>
                  <a:lnTo>
                    <a:pt x="48699" y="463324"/>
                  </a:lnTo>
                  <a:lnTo>
                    <a:pt x="23592" y="417068"/>
                  </a:lnTo>
                  <a:cubicBezTo>
                    <a:pt x="8401" y="381152"/>
                    <a:pt x="0" y="341663"/>
                    <a:pt x="0" y="300212"/>
                  </a:cubicBezTo>
                  <a:cubicBezTo>
                    <a:pt x="0" y="134409"/>
                    <a:pt x="134409" y="0"/>
                    <a:pt x="300212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FC639506-8352-485C-B154-FFBA98AC80CC}"/>
              </a:ext>
            </a:extLst>
          </p:cNvPr>
          <p:cNvGrpSpPr/>
          <p:nvPr/>
        </p:nvGrpSpPr>
        <p:grpSpPr>
          <a:xfrm>
            <a:off x="502668" y="5286543"/>
            <a:ext cx="1434997" cy="283742"/>
            <a:chOff x="502668" y="5286543"/>
            <a:chExt cx="1434997" cy="283742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DCD9840F-FC84-4B3B-827A-ACAD923A9D18}"/>
                </a:ext>
              </a:extLst>
            </p:cNvPr>
            <p:cNvSpPr/>
            <p:nvPr/>
          </p:nvSpPr>
          <p:spPr bwMode="auto">
            <a:xfrm>
              <a:off x="746386" y="5286543"/>
              <a:ext cx="922784" cy="2837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8DA97E10-A493-4ED1-A404-B4E4D9A26F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2668" y="5428414"/>
              <a:ext cx="143499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B60F19E8-7A58-419D-A1E1-6CE69DD5BD3D}"/>
              </a:ext>
            </a:extLst>
          </p:cNvPr>
          <p:cNvGrpSpPr/>
          <p:nvPr/>
        </p:nvGrpSpPr>
        <p:grpSpPr>
          <a:xfrm>
            <a:off x="2841124" y="5004175"/>
            <a:ext cx="518006" cy="909444"/>
            <a:chOff x="1051508" y="4975225"/>
            <a:chExt cx="455347" cy="909444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65ED17E-52E1-4BEF-8801-88ABF390EC5F}"/>
                </a:ext>
              </a:extLst>
            </p:cNvPr>
            <p:cNvSpPr/>
            <p:nvPr/>
          </p:nvSpPr>
          <p:spPr bwMode="auto">
            <a:xfrm>
              <a:off x="1051508" y="5247900"/>
              <a:ext cx="211085" cy="3640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8" name="フリーフォーム: 図形 137">
              <a:extLst>
                <a:ext uri="{FF2B5EF4-FFF2-40B4-BE49-F238E27FC236}">
                  <a16:creationId xmlns:a16="http://schemas.microsoft.com/office/drawing/2014/main" id="{D72B35F3-ED1D-4207-AE42-02AC12D0628A}"/>
                </a:ext>
              </a:extLst>
            </p:cNvPr>
            <p:cNvSpPr/>
            <p:nvPr/>
          </p:nvSpPr>
          <p:spPr bwMode="auto">
            <a:xfrm rot="16200000">
              <a:off x="930003" y="5307816"/>
              <a:ext cx="909444" cy="244261"/>
            </a:xfrm>
            <a:custGeom>
              <a:avLst/>
              <a:gdLst>
                <a:gd name="connsiteX0" fmla="*/ 909444 w 909444"/>
                <a:gd name="connsiteY0" fmla="*/ 244261 h 244261"/>
                <a:gd name="connsiteX1" fmla="*/ 0 w 909444"/>
                <a:gd name="connsiteY1" fmla="*/ 244261 h 244261"/>
                <a:gd name="connsiteX2" fmla="*/ 272830 w 909444"/>
                <a:gd name="connsiteY2" fmla="*/ 0 h 244261"/>
                <a:gd name="connsiteX3" fmla="*/ 636614 w 909444"/>
                <a:gd name="connsiteY3" fmla="*/ 0 h 244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444" h="244261">
                  <a:moveTo>
                    <a:pt x="909444" y="244261"/>
                  </a:moveTo>
                  <a:lnTo>
                    <a:pt x="0" y="244261"/>
                  </a:lnTo>
                  <a:lnTo>
                    <a:pt x="272830" y="0"/>
                  </a:lnTo>
                  <a:lnTo>
                    <a:pt x="63661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C9277674-8D9B-4556-84A3-E30D287A6403}"/>
              </a:ext>
            </a:extLst>
          </p:cNvPr>
          <p:cNvGrpSpPr/>
          <p:nvPr/>
        </p:nvGrpSpPr>
        <p:grpSpPr>
          <a:xfrm>
            <a:off x="4504055" y="5110539"/>
            <a:ext cx="877570" cy="808982"/>
            <a:chOff x="4447059" y="4969107"/>
            <a:chExt cx="1011882" cy="932797"/>
          </a:xfrm>
        </p:grpSpPr>
        <p:sp>
          <p:nvSpPr>
            <p:cNvPr id="141" name="フリーフォーム: 図形 140">
              <a:extLst>
                <a:ext uri="{FF2B5EF4-FFF2-40B4-BE49-F238E27FC236}">
                  <a16:creationId xmlns:a16="http://schemas.microsoft.com/office/drawing/2014/main" id="{80DFBC1C-E0AE-421C-8B72-6DA6440A163C}"/>
                </a:ext>
              </a:extLst>
            </p:cNvPr>
            <p:cNvSpPr/>
            <p:nvPr/>
          </p:nvSpPr>
          <p:spPr bwMode="auto">
            <a:xfrm>
              <a:off x="4447059" y="4969107"/>
              <a:ext cx="1011882" cy="485772"/>
            </a:xfrm>
            <a:custGeom>
              <a:avLst/>
              <a:gdLst>
                <a:gd name="connsiteX0" fmla="*/ 0 w 795342"/>
                <a:gd name="connsiteY0" fmla="*/ 0 h 381819"/>
                <a:gd name="connsiteX1" fmla="*/ 795342 w 795342"/>
                <a:gd name="connsiteY1" fmla="*/ 0 h 381819"/>
                <a:gd name="connsiteX2" fmla="*/ 789004 w 795342"/>
                <a:gd name="connsiteY2" fmla="*/ 62874 h 381819"/>
                <a:gd name="connsiteX3" fmla="*/ 397671 w 795342"/>
                <a:gd name="connsiteY3" fmla="*/ 381819 h 381819"/>
                <a:gd name="connsiteX4" fmla="*/ 6339 w 795342"/>
                <a:gd name="connsiteY4" fmla="*/ 62874 h 38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342" h="381819">
                  <a:moveTo>
                    <a:pt x="0" y="0"/>
                  </a:moveTo>
                  <a:lnTo>
                    <a:pt x="795342" y="0"/>
                  </a:lnTo>
                  <a:lnTo>
                    <a:pt x="789004" y="62874"/>
                  </a:lnTo>
                  <a:cubicBezTo>
                    <a:pt x="751757" y="244896"/>
                    <a:pt x="590704" y="381819"/>
                    <a:pt x="397671" y="381819"/>
                  </a:cubicBezTo>
                  <a:cubicBezTo>
                    <a:pt x="204638" y="381819"/>
                    <a:pt x="43586" y="244896"/>
                    <a:pt x="6339" y="62874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C363623D-6743-493B-9A56-03C6AA9550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75884" y="5411736"/>
              <a:ext cx="1" cy="4901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4542D064-58A5-4846-90C4-3641BEFB8EB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35923" y="5411736"/>
              <a:ext cx="1" cy="4901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E21446D0-6731-4E2F-BC46-76F7CDA1C42D}"/>
              </a:ext>
            </a:extLst>
          </p:cNvPr>
          <p:cNvGrpSpPr/>
          <p:nvPr/>
        </p:nvGrpSpPr>
        <p:grpSpPr>
          <a:xfrm>
            <a:off x="6500391" y="5179959"/>
            <a:ext cx="622672" cy="628914"/>
            <a:chOff x="6381295" y="5176838"/>
            <a:chExt cx="622672" cy="628914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9C45F084-99DE-45BB-AA96-A8F677B6272A}"/>
                </a:ext>
              </a:extLst>
            </p:cNvPr>
            <p:cNvSpPr/>
            <p:nvPr/>
          </p:nvSpPr>
          <p:spPr bwMode="auto">
            <a:xfrm>
              <a:off x="6381295" y="5179959"/>
              <a:ext cx="622672" cy="6226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25B13C89-8D80-4BE6-9EDF-726F067AB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03967" y="5176838"/>
              <a:ext cx="0" cy="62891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357C4100-1B7E-4A71-B141-181119FD1FBC}"/>
              </a:ext>
            </a:extLst>
          </p:cNvPr>
          <p:cNvGrpSpPr/>
          <p:nvPr/>
        </p:nvGrpSpPr>
        <p:grpSpPr>
          <a:xfrm>
            <a:off x="8456127" y="1811653"/>
            <a:ext cx="578448" cy="132265"/>
            <a:chOff x="9252338" y="5549470"/>
            <a:chExt cx="472580" cy="91100"/>
          </a:xfrm>
        </p:grpSpPr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2561208B-4483-45C1-A449-BA1A716DFC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52338" y="5549470"/>
              <a:ext cx="47258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E25BEF0E-4142-49B0-93F5-B409D7ACB2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52338" y="5640570"/>
              <a:ext cx="12729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988BB985-1CBC-4987-996E-18B452AEF03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424979" y="5640570"/>
              <a:ext cx="12729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A610AD55-72CD-4488-B712-97C52E337AF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97619" y="5640570"/>
              <a:ext cx="12729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" name="フリーフォーム: 図形 177">
            <a:extLst>
              <a:ext uri="{FF2B5EF4-FFF2-40B4-BE49-F238E27FC236}">
                <a16:creationId xmlns:a16="http://schemas.microsoft.com/office/drawing/2014/main" id="{E5305312-A576-47FB-B7A6-E7286D825850}"/>
              </a:ext>
            </a:extLst>
          </p:cNvPr>
          <p:cNvSpPr/>
          <p:nvPr/>
        </p:nvSpPr>
        <p:spPr bwMode="auto">
          <a:xfrm>
            <a:off x="8460703" y="1440266"/>
            <a:ext cx="578448" cy="132265"/>
          </a:xfrm>
          <a:custGeom>
            <a:avLst/>
            <a:gdLst>
              <a:gd name="connsiteX0" fmla="*/ 0 w 455455"/>
              <a:gd name="connsiteY0" fmla="*/ 0 h 211400"/>
              <a:gd name="connsiteX1" fmla="*/ 455455 w 455455"/>
              <a:gd name="connsiteY1" fmla="*/ 0 h 211400"/>
              <a:gd name="connsiteX2" fmla="*/ 455455 w 455455"/>
              <a:gd name="connsiteY2" fmla="*/ 119785 h 211400"/>
              <a:gd name="connsiteX3" fmla="*/ 447723 w 455455"/>
              <a:gd name="connsiteY3" fmla="*/ 131220 h 211400"/>
              <a:gd name="connsiteX4" fmla="*/ 446588 w 455455"/>
              <a:gd name="connsiteY4" fmla="*/ 132899 h 211400"/>
              <a:gd name="connsiteX5" fmla="*/ 446424 w 455455"/>
              <a:gd name="connsiteY5" fmla="*/ 131358 h 211400"/>
              <a:gd name="connsiteX6" fmla="*/ 399057 w 455455"/>
              <a:gd name="connsiteY6" fmla="*/ 186949 h 211400"/>
              <a:gd name="connsiteX7" fmla="*/ 373703 w 455455"/>
              <a:gd name="connsiteY7" fmla="*/ 197721 h 211400"/>
              <a:gd name="connsiteX8" fmla="*/ 348450 w 455455"/>
              <a:gd name="connsiteY8" fmla="*/ 199533 h 211400"/>
              <a:gd name="connsiteX9" fmla="*/ 99265 w 455455"/>
              <a:gd name="connsiteY9" fmla="*/ 109421 h 211400"/>
              <a:gd name="connsiteX10" fmla="*/ 99139 w 455455"/>
              <a:gd name="connsiteY10" fmla="*/ 109475 h 211400"/>
              <a:gd name="connsiteX11" fmla="*/ 97966 w 455455"/>
              <a:gd name="connsiteY11" fmla="*/ 109558 h 211400"/>
              <a:gd name="connsiteX12" fmla="*/ 25119 w 455455"/>
              <a:gd name="connsiteY12" fmla="*/ 175976 h 211400"/>
              <a:gd name="connsiteX13" fmla="*/ 6521 w 455455"/>
              <a:gd name="connsiteY13" fmla="*/ 204645 h 211400"/>
              <a:gd name="connsiteX14" fmla="*/ 0 w 455455"/>
              <a:gd name="connsiteY14" fmla="*/ 211400 h 211400"/>
              <a:gd name="connsiteX15" fmla="*/ 0 w 455455"/>
              <a:gd name="connsiteY15" fmla="*/ 0 h 211400"/>
              <a:gd name="connsiteX0" fmla="*/ 455455 w 546895"/>
              <a:gd name="connsiteY0" fmla="*/ 0 h 211400"/>
              <a:gd name="connsiteX1" fmla="*/ 455455 w 546895"/>
              <a:gd name="connsiteY1" fmla="*/ 119785 h 211400"/>
              <a:gd name="connsiteX2" fmla="*/ 447723 w 546895"/>
              <a:gd name="connsiteY2" fmla="*/ 131220 h 211400"/>
              <a:gd name="connsiteX3" fmla="*/ 446588 w 546895"/>
              <a:gd name="connsiteY3" fmla="*/ 132899 h 211400"/>
              <a:gd name="connsiteX4" fmla="*/ 446424 w 546895"/>
              <a:gd name="connsiteY4" fmla="*/ 131358 h 211400"/>
              <a:gd name="connsiteX5" fmla="*/ 399057 w 546895"/>
              <a:gd name="connsiteY5" fmla="*/ 186949 h 211400"/>
              <a:gd name="connsiteX6" fmla="*/ 373703 w 546895"/>
              <a:gd name="connsiteY6" fmla="*/ 197721 h 211400"/>
              <a:gd name="connsiteX7" fmla="*/ 348450 w 546895"/>
              <a:gd name="connsiteY7" fmla="*/ 199533 h 211400"/>
              <a:gd name="connsiteX8" fmla="*/ 99265 w 546895"/>
              <a:gd name="connsiteY8" fmla="*/ 109421 h 211400"/>
              <a:gd name="connsiteX9" fmla="*/ 99139 w 546895"/>
              <a:gd name="connsiteY9" fmla="*/ 109475 h 211400"/>
              <a:gd name="connsiteX10" fmla="*/ 97966 w 546895"/>
              <a:gd name="connsiteY10" fmla="*/ 109558 h 211400"/>
              <a:gd name="connsiteX11" fmla="*/ 25119 w 546895"/>
              <a:gd name="connsiteY11" fmla="*/ 175976 h 211400"/>
              <a:gd name="connsiteX12" fmla="*/ 6521 w 546895"/>
              <a:gd name="connsiteY12" fmla="*/ 204645 h 211400"/>
              <a:gd name="connsiteX13" fmla="*/ 0 w 546895"/>
              <a:gd name="connsiteY13" fmla="*/ 211400 h 211400"/>
              <a:gd name="connsiteX14" fmla="*/ 0 w 546895"/>
              <a:gd name="connsiteY14" fmla="*/ 0 h 211400"/>
              <a:gd name="connsiteX15" fmla="*/ 546895 w 546895"/>
              <a:gd name="connsiteY15" fmla="*/ 91440 h 211400"/>
              <a:gd name="connsiteX0" fmla="*/ 455455 w 455455"/>
              <a:gd name="connsiteY0" fmla="*/ 0 h 211400"/>
              <a:gd name="connsiteX1" fmla="*/ 455455 w 455455"/>
              <a:gd name="connsiteY1" fmla="*/ 119785 h 211400"/>
              <a:gd name="connsiteX2" fmla="*/ 447723 w 455455"/>
              <a:gd name="connsiteY2" fmla="*/ 131220 h 211400"/>
              <a:gd name="connsiteX3" fmla="*/ 446588 w 455455"/>
              <a:gd name="connsiteY3" fmla="*/ 132899 h 211400"/>
              <a:gd name="connsiteX4" fmla="*/ 446424 w 455455"/>
              <a:gd name="connsiteY4" fmla="*/ 131358 h 211400"/>
              <a:gd name="connsiteX5" fmla="*/ 399057 w 455455"/>
              <a:gd name="connsiteY5" fmla="*/ 186949 h 211400"/>
              <a:gd name="connsiteX6" fmla="*/ 373703 w 455455"/>
              <a:gd name="connsiteY6" fmla="*/ 197721 h 211400"/>
              <a:gd name="connsiteX7" fmla="*/ 348450 w 455455"/>
              <a:gd name="connsiteY7" fmla="*/ 199533 h 211400"/>
              <a:gd name="connsiteX8" fmla="*/ 99265 w 455455"/>
              <a:gd name="connsiteY8" fmla="*/ 109421 h 211400"/>
              <a:gd name="connsiteX9" fmla="*/ 99139 w 455455"/>
              <a:gd name="connsiteY9" fmla="*/ 109475 h 211400"/>
              <a:gd name="connsiteX10" fmla="*/ 97966 w 455455"/>
              <a:gd name="connsiteY10" fmla="*/ 109558 h 211400"/>
              <a:gd name="connsiteX11" fmla="*/ 25119 w 455455"/>
              <a:gd name="connsiteY11" fmla="*/ 175976 h 211400"/>
              <a:gd name="connsiteX12" fmla="*/ 6521 w 455455"/>
              <a:gd name="connsiteY12" fmla="*/ 204645 h 211400"/>
              <a:gd name="connsiteX13" fmla="*/ 0 w 455455"/>
              <a:gd name="connsiteY13" fmla="*/ 211400 h 211400"/>
              <a:gd name="connsiteX14" fmla="*/ 0 w 455455"/>
              <a:gd name="connsiteY14" fmla="*/ 0 h 211400"/>
              <a:gd name="connsiteX0" fmla="*/ 455455 w 455455"/>
              <a:gd name="connsiteY0" fmla="*/ 119785 h 211400"/>
              <a:gd name="connsiteX1" fmla="*/ 447723 w 455455"/>
              <a:gd name="connsiteY1" fmla="*/ 131220 h 211400"/>
              <a:gd name="connsiteX2" fmla="*/ 446588 w 455455"/>
              <a:gd name="connsiteY2" fmla="*/ 132899 h 211400"/>
              <a:gd name="connsiteX3" fmla="*/ 446424 w 455455"/>
              <a:gd name="connsiteY3" fmla="*/ 131358 h 211400"/>
              <a:gd name="connsiteX4" fmla="*/ 399057 w 455455"/>
              <a:gd name="connsiteY4" fmla="*/ 186949 h 211400"/>
              <a:gd name="connsiteX5" fmla="*/ 373703 w 455455"/>
              <a:gd name="connsiteY5" fmla="*/ 197721 h 211400"/>
              <a:gd name="connsiteX6" fmla="*/ 348450 w 455455"/>
              <a:gd name="connsiteY6" fmla="*/ 199533 h 211400"/>
              <a:gd name="connsiteX7" fmla="*/ 99265 w 455455"/>
              <a:gd name="connsiteY7" fmla="*/ 109421 h 211400"/>
              <a:gd name="connsiteX8" fmla="*/ 99139 w 455455"/>
              <a:gd name="connsiteY8" fmla="*/ 109475 h 211400"/>
              <a:gd name="connsiteX9" fmla="*/ 97966 w 455455"/>
              <a:gd name="connsiteY9" fmla="*/ 109558 h 211400"/>
              <a:gd name="connsiteX10" fmla="*/ 25119 w 455455"/>
              <a:gd name="connsiteY10" fmla="*/ 175976 h 211400"/>
              <a:gd name="connsiteX11" fmla="*/ 6521 w 455455"/>
              <a:gd name="connsiteY11" fmla="*/ 204645 h 211400"/>
              <a:gd name="connsiteX12" fmla="*/ 0 w 455455"/>
              <a:gd name="connsiteY12" fmla="*/ 211400 h 211400"/>
              <a:gd name="connsiteX13" fmla="*/ 0 w 455455"/>
              <a:gd name="connsiteY13" fmla="*/ 0 h 211400"/>
              <a:gd name="connsiteX0" fmla="*/ 455455 w 455455"/>
              <a:gd name="connsiteY0" fmla="*/ 12527 h 104142"/>
              <a:gd name="connsiteX1" fmla="*/ 447723 w 455455"/>
              <a:gd name="connsiteY1" fmla="*/ 23962 h 104142"/>
              <a:gd name="connsiteX2" fmla="*/ 446588 w 455455"/>
              <a:gd name="connsiteY2" fmla="*/ 25641 h 104142"/>
              <a:gd name="connsiteX3" fmla="*/ 446424 w 455455"/>
              <a:gd name="connsiteY3" fmla="*/ 24100 h 104142"/>
              <a:gd name="connsiteX4" fmla="*/ 399057 w 455455"/>
              <a:gd name="connsiteY4" fmla="*/ 79691 h 104142"/>
              <a:gd name="connsiteX5" fmla="*/ 373703 w 455455"/>
              <a:gd name="connsiteY5" fmla="*/ 90463 h 104142"/>
              <a:gd name="connsiteX6" fmla="*/ 348450 w 455455"/>
              <a:gd name="connsiteY6" fmla="*/ 92275 h 104142"/>
              <a:gd name="connsiteX7" fmla="*/ 99265 w 455455"/>
              <a:gd name="connsiteY7" fmla="*/ 2163 h 104142"/>
              <a:gd name="connsiteX8" fmla="*/ 99139 w 455455"/>
              <a:gd name="connsiteY8" fmla="*/ 2217 h 104142"/>
              <a:gd name="connsiteX9" fmla="*/ 97966 w 455455"/>
              <a:gd name="connsiteY9" fmla="*/ 2300 h 104142"/>
              <a:gd name="connsiteX10" fmla="*/ 25119 w 455455"/>
              <a:gd name="connsiteY10" fmla="*/ 68718 h 104142"/>
              <a:gd name="connsiteX11" fmla="*/ 6521 w 455455"/>
              <a:gd name="connsiteY11" fmla="*/ 97387 h 104142"/>
              <a:gd name="connsiteX12" fmla="*/ 0 w 455455"/>
              <a:gd name="connsiteY12" fmla="*/ 104142 h 10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5455" h="104142">
                <a:moveTo>
                  <a:pt x="455455" y="12527"/>
                </a:moveTo>
                <a:lnTo>
                  <a:pt x="447723" y="23962"/>
                </a:lnTo>
                <a:lnTo>
                  <a:pt x="446588" y="25641"/>
                </a:lnTo>
                <a:cubicBezTo>
                  <a:pt x="446533" y="25127"/>
                  <a:pt x="446479" y="24614"/>
                  <a:pt x="446424" y="24100"/>
                </a:cubicBezTo>
                <a:cubicBezTo>
                  <a:pt x="431560" y="51363"/>
                  <a:pt x="415687" y="69099"/>
                  <a:pt x="399057" y="79691"/>
                </a:cubicBezTo>
                <a:lnTo>
                  <a:pt x="373703" y="90463"/>
                </a:lnTo>
                <a:lnTo>
                  <a:pt x="348450" y="92275"/>
                </a:lnTo>
                <a:cubicBezTo>
                  <a:pt x="267943" y="86351"/>
                  <a:pt x="177219" y="-16028"/>
                  <a:pt x="99265" y="2163"/>
                </a:cubicBezTo>
                <a:lnTo>
                  <a:pt x="99139" y="2217"/>
                </a:lnTo>
                <a:lnTo>
                  <a:pt x="97966" y="2300"/>
                </a:lnTo>
                <a:cubicBezTo>
                  <a:pt x="71981" y="8363"/>
                  <a:pt x="47415" y="27823"/>
                  <a:pt x="25119" y="68718"/>
                </a:cubicBezTo>
                <a:cubicBezTo>
                  <a:pt x="19081" y="79794"/>
                  <a:pt x="12876" y="89297"/>
                  <a:pt x="6521" y="97387"/>
                </a:cubicBezTo>
                <a:lnTo>
                  <a:pt x="0" y="10414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6C7A2520-966A-426A-95DF-71D78A1C5EDE}"/>
              </a:ext>
            </a:extLst>
          </p:cNvPr>
          <p:cNvGrpSpPr/>
          <p:nvPr/>
        </p:nvGrpSpPr>
        <p:grpSpPr>
          <a:xfrm>
            <a:off x="8287874" y="3321919"/>
            <a:ext cx="945106" cy="466760"/>
            <a:chOff x="8373379" y="3321919"/>
            <a:chExt cx="945106" cy="466760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A0F9610F-6242-4A1E-A315-9AB116178455}"/>
                </a:ext>
              </a:extLst>
            </p:cNvPr>
            <p:cNvSpPr/>
            <p:nvPr/>
          </p:nvSpPr>
          <p:spPr bwMode="auto">
            <a:xfrm>
              <a:off x="8373379" y="3321919"/>
              <a:ext cx="688359" cy="4667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38FCD2CB-8CA6-4256-A79A-2462DB40CD6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061739" y="3321920"/>
              <a:ext cx="256746" cy="3729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39327AA8-D939-44E5-A0A3-B245B6B52D4F}"/>
              </a:ext>
            </a:extLst>
          </p:cNvPr>
          <p:cNvGrpSpPr/>
          <p:nvPr/>
        </p:nvGrpSpPr>
        <p:grpSpPr>
          <a:xfrm>
            <a:off x="8300426" y="5132998"/>
            <a:ext cx="826966" cy="826964"/>
            <a:chOff x="8278934" y="5004174"/>
            <a:chExt cx="826966" cy="826964"/>
          </a:xfrm>
        </p:grpSpPr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857CB5B5-A6CB-4117-B55F-FD69C3121CAE}"/>
                </a:ext>
              </a:extLst>
            </p:cNvPr>
            <p:cNvSpPr/>
            <p:nvPr/>
          </p:nvSpPr>
          <p:spPr bwMode="auto">
            <a:xfrm>
              <a:off x="8278934" y="5004174"/>
              <a:ext cx="826966" cy="8269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2B9F7428-1687-4661-9093-368B12E007EB}"/>
                </a:ext>
              </a:extLst>
            </p:cNvPr>
            <p:cNvSpPr txBox="1"/>
            <p:nvPr/>
          </p:nvSpPr>
          <p:spPr>
            <a:xfrm>
              <a:off x="8523408" y="5259293"/>
              <a:ext cx="338018" cy="36433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V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92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DCE2A396-E51D-4F0E-901D-0045CFB673D8}"/>
              </a:ext>
            </a:extLst>
          </p:cNvPr>
          <p:cNvSpPr/>
          <p:nvPr/>
        </p:nvSpPr>
        <p:spPr bwMode="auto">
          <a:xfrm>
            <a:off x="408210" y="1449435"/>
            <a:ext cx="1568271" cy="33795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4C0617E-21F5-4799-AE29-AE08C8FD3C99}"/>
              </a:ext>
            </a:extLst>
          </p:cNvPr>
          <p:cNvGrpSpPr/>
          <p:nvPr/>
        </p:nvGrpSpPr>
        <p:grpSpPr>
          <a:xfrm>
            <a:off x="2649244" y="1229072"/>
            <a:ext cx="835646" cy="837234"/>
            <a:chOff x="2689235" y="1267584"/>
            <a:chExt cx="835646" cy="837234"/>
          </a:xfrm>
        </p:grpSpPr>
        <p:sp>
          <p:nvSpPr>
            <p:cNvPr id="133" name="フリーフォーム: 図形 132">
              <a:extLst>
                <a:ext uri="{FF2B5EF4-FFF2-40B4-BE49-F238E27FC236}">
                  <a16:creationId xmlns:a16="http://schemas.microsoft.com/office/drawing/2014/main" id="{5EE09220-1C54-44A6-A196-2D5A2F2BBF08}"/>
                </a:ext>
              </a:extLst>
            </p:cNvPr>
            <p:cNvSpPr/>
            <p:nvPr/>
          </p:nvSpPr>
          <p:spPr bwMode="auto">
            <a:xfrm>
              <a:off x="2702750" y="1787392"/>
              <a:ext cx="808616" cy="317426"/>
            </a:xfrm>
            <a:custGeom>
              <a:avLst/>
              <a:gdLst>
                <a:gd name="connsiteX0" fmla="*/ 0 w 808616"/>
                <a:gd name="connsiteY0" fmla="*/ 0 h 317426"/>
                <a:gd name="connsiteX1" fmla="*/ 808616 w 808616"/>
                <a:gd name="connsiteY1" fmla="*/ 0 h 317426"/>
                <a:gd name="connsiteX2" fmla="*/ 789296 w 808616"/>
                <a:gd name="connsiteY2" fmla="*/ 62238 h 317426"/>
                <a:gd name="connsiteX3" fmla="*/ 404308 w 808616"/>
                <a:gd name="connsiteY3" fmla="*/ 317426 h 317426"/>
                <a:gd name="connsiteX4" fmla="*/ 19320 w 808616"/>
                <a:gd name="connsiteY4" fmla="*/ 62238 h 317426"/>
                <a:gd name="connsiteX5" fmla="*/ 0 w 808616"/>
                <a:gd name="connsiteY5" fmla="*/ 0 h 31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8616" h="317426">
                  <a:moveTo>
                    <a:pt x="0" y="0"/>
                  </a:moveTo>
                  <a:lnTo>
                    <a:pt x="808616" y="0"/>
                  </a:lnTo>
                  <a:lnTo>
                    <a:pt x="789296" y="62238"/>
                  </a:lnTo>
                  <a:cubicBezTo>
                    <a:pt x="725867" y="212201"/>
                    <a:pt x="577376" y="317426"/>
                    <a:pt x="404308" y="317426"/>
                  </a:cubicBezTo>
                  <a:cubicBezTo>
                    <a:pt x="231240" y="317426"/>
                    <a:pt x="82749" y="212201"/>
                    <a:pt x="19320" y="62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0" name="フリーフォーム: 図形 139">
              <a:extLst>
                <a:ext uri="{FF2B5EF4-FFF2-40B4-BE49-F238E27FC236}">
                  <a16:creationId xmlns:a16="http://schemas.microsoft.com/office/drawing/2014/main" id="{A2C7D38B-7A96-4B0D-B3A2-C3F6FD898BFB}"/>
                </a:ext>
              </a:extLst>
            </p:cNvPr>
            <p:cNvSpPr/>
            <p:nvPr/>
          </p:nvSpPr>
          <p:spPr bwMode="auto">
            <a:xfrm>
              <a:off x="2689235" y="1269172"/>
              <a:ext cx="835646" cy="518220"/>
            </a:xfrm>
            <a:custGeom>
              <a:avLst/>
              <a:gdLst>
                <a:gd name="connsiteX0" fmla="*/ 417823 w 835646"/>
                <a:gd name="connsiteY0" fmla="*/ 0 h 518220"/>
                <a:gd name="connsiteX1" fmla="*/ 835646 w 835646"/>
                <a:gd name="connsiteY1" fmla="*/ 417823 h 518220"/>
                <a:gd name="connsiteX2" fmla="*/ 827157 w 835646"/>
                <a:gd name="connsiteY2" fmla="*/ 502029 h 518220"/>
                <a:gd name="connsiteX3" fmla="*/ 822131 w 835646"/>
                <a:gd name="connsiteY3" fmla="*/ 518220 h 518220"/>
                <a:gd name="connsiteX4" fmla="*/ 13515 w 835646"/>
                <a:gd name="connsiteY4" fmla="*/ 518220 h 518220"/>
                <a:gd name="connsiteX5" fmla="*/ 8489 w 835646"/>
                <a:gd name="connsiteY5" fmla="*/ 502029 h 518220"/>
                <a:gd name="connsiteX6" fmla="*/ 0 w 835646"/>
                <a:gd name="connsiteY6" fmla="*/ 417823 h 518220"/>
                <a:gd name="connsiteX7" fmla="*/ 417823 w 835646"/>
                <a:gd name="connsiteY7" fmla="*/ 0 h 51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5646" h="518220">
                  <a:moveTo>
                    <a:pt x="417823" y="0"/>
                  </a:moveTo>
                  <a:cubicBezTo>
                    <a:pt x="648580" y="0"/>
                    <a:pt x="835646" y="187066"/>
                    <a:pt x="835646" y="417823"/>
                  </a:cubicBezTo>
                  <a:cubicBezTo>
                    <a:pt x="835646" y="446668"/>
                    <a:pt x="832723" y="474830"/>
                    <a:pt x="827157" y="502029"/>
                  </a:cubicBezTo>
                  <a:lnTo>
                    <a:pt x="822131" y="518220"/>
                  </a:lnTo>
                  <a:lnTo>
                    <a:pt x="13515" y="518220"/>
                  </a:lnTo>
                  <a:lnTo>
                    <a:pt x="8489" y="502029"/>
                  </a:lnTo>
                  <a:cubicBezTo>
                    <a:pt x="2923" y="474830"/>
                    <a:pt x="0" y="446668"/>
                    <a:pt x="0" y="417823"/>
                  </a:cubicBezTo>
                  <a:cubicBezTo>
                    <a:pt x="0" y="187066"/>
                    <a:pt x="187066" y="0"/>
                    <a:pt x="417823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2" name="フリーフォーム: 図形 161">
              <a:extLst>
                <a:ext uri="{FF2B5EF4-FFF2-40B4-BE49-F238E27FC236}">
                  <a16:creationId xmlns:a16="http://schemas.microsoft.com/office/drawing/2014/main" id="{D739D671-5170-4CD9-83B7-48CF7F2E2385}"/>
                </a:ext>
              </a:extLst>
            </p:cNvPr>
            <p:cNvSpPr/>
            <p:nvPr/>
          </p:nvSpPr>
          <p:spPr bwMode="auto">
            <a:xfrm>
              <a:off x="2967803" y="1267584"/>
              <a:ext cx="278539" cy="518220"/>
            </a:xfrm>
            <a:custGeom>
              <a:avLst/>
              <a:gdLst>
                <a:gd name="connsiteX0" fmla="*/ 139255 w 278539"/>
                <a:gd name="connsiteY0" fmla="*/ 0 h 518220"/>
                <a:gd name="connsiteX1" fmla="*/ 223461 w 278539"/>
                <a:gd name="connsiteY1" fmla="*/ 8489 h 518220"/>
                <a:gd name="connsiteX2" fmla="*/ 278539 w 278539"/>
                <a:gd name="connsiteY2" fmla="*/ 25586 h 518220"/>
                <a:gd name="connsiteX3" fmla="*/ 278539 w 278539"/>
                <a:gd name="connsiteY3" fmla="*/ 518220 h 518220"/>
                <a:gd name="connsiteX4" fmla="*/ 0 w 278539"/>
                <a:gd name="connsiteY4" fmla="*/ 518220 h 518220"/>
                <a:gd name="connsiteX5" fmla="*/ 0 w 278539"/>
                <a:gd name="connsiteY5" fmla="*/ 25577 h 518220"/>
                <a:gd name="connsiteX6" fmla="*/ 55049 w 278539"/>
                <a:gd name="connsiteY6" fmla="*/ 8489 h 518220"/>
                <a:gd name="connsiteX7" fmla="*/ 139255 w 278539"/>
                <a:gd name="connsiteY7" fmla="*/ 0 h 51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539" h="518220">
                  <a:moveTo>
                    <a:pt x="139255" y="0"/>
                  </a:moveTo>
                  <a:cubicBezTo>
                    <a:pt x="168100" y="0"/>
                    <a:pt x="196262" y="2923"/>
                    <a:pt x="223461" y="8489"/>
                  </a:cubicBezTo>
                  <a:lnTo>
                    <a:pt x="278539" y="25586"/>
                  </a:lnTo>
                  <a:lnTo>
                    <a:pt x="278539" y="518220"/>
                  </a:lnTo>
                  <a:lnTo>
                    <a:pt x="0" y="518220"/>
                  </a:lnTo>
                  <a:lnTo>
                    <a:pt x="0" y="25577"/>
                  </a:lnTo>
                  <a:lnTo>
                    <a:pt x="55049" y="8489"/>
                  </a:lnTo>
                  <a:cubicBezTo>
                    <a:pt x="82249" y="2923"/>
                    <a:pt x="110410" y="0"/>
                    <a:pt x="1392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1D6462-2161-4AF2-8779-82773437C6E8}"/>
              </a:ext>
            </a:extLst>
          </p:cNvPr>
          <p:cNvGrpSpPr/>
          <p:nvPr/>
        </p:nvGrpSpPr>
        <p:grpSpPr>
          <a:xfrm>
            <a:off x="6443659" y="5080256"/>
            <a:ext cx="835647" cy="835646"/>
            <a:chOff x="4575926" y="1242002"/>
            <a:chExt cx="835647" cy="835646"/>
          </a:xfrm>
        </p:grpSpPr>
        <p:sp>
          <p:nvSpPr>
            <p:cNvPr id="170" name="フリーフォーム: 図形 169">
              <a:extLst>
                <a:ext uri="{FF2B5EF4-FFF2-40B4-BE49-F238E27FC236}">
                  <a16:creationId xmlns:a16="http://schemas.microsoft.com/office/drawing/2014/main" id="{C71FD640-9709-4005-BB05-F514AABCF1CE}"/>
                </a:ext>
              </a:extLst>
            </p:cNvPr>
            <p:cNvSpPr/>
            <p:nvPr/>
          </p:nvSpPr>
          <p:spPr bwMode="auto">
            <a:xfrm>
              <a:off x="4854481" y="1242002"/>
              <a:ext cx="278539" cy="835646"/>
            </a:xfrm>
            <a:custGeom>
              <a:avLst/>
              <a:gdLst>
                <a:gd name="connsiteX0" fmla="*/ 139269 w 278539"/>
                <a:gd name="connsiteY0" fmla="*/ 0 h 835646"/>
                <a:gd name="connsiteX1" fmla="*/ 223475 w 278539"/>
                <a:gd name="connsiteY1" fmla="*/ 8489 h 835646"/>
                <a:gd name="connsiteX2" fmla="*/ 278539 w 278539"/>
                <a:gd name="connsiteY2" fmla="*/ 25582 h 835646"/>
                <a:gd name="connsiteX3" fmla="*/ 278539 w 278539"/>
                <a:gd name="connsiteY3" fmla="*/ 810064 h 835646"/>
                <a:gd name="connsiteX4" fmla="*/ 223475 w 278539"/>
                <a:gd name="connsiteY4" fmla="*/ 827157 h 835646"/>
                <a:gd name="connsiteX5" fmla="*/ 139269 w 278539"/>
                <a:gd name="connsiteY5" fmla="*/ 835646 h 835646"/>
                <a:gd name="connsiteX6" fmla="*/ 55063 w 278539"/>
                <a:gd name="connsiteY6" fmla="*/ 827157 h 835646"/>
                <a:gd name="connsiteX7" fmla="*/ 0 w 278539"/>
                <a:gd name="connsiteY7" fmla="*/ 810064 h 835646"/>
                <a:gd name="connsiteX8" fmla="*/ 0 w 278539"/>
                <a:gd name="connsiteY8" fmla="*/ 25582 h 835646"/>
                <a:gd name="connsiteX9" fmla="*/ 55063 w 278539"/>
                <a:gd name="connsiteY9" fmla="*/ 8489 h 835646"/>
                <a:gd name="connsiteX10" fmla="*/ 139269 w 278539"/>
                <a:gd name="connsiteY10" fmla="*/ 0 h 83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539" h="835646">
                  <a:moveTo>
                    <a:pt x="139269" y="0"/>
                  </a:moveTo>
                  <a:cubicBezTo>
                    <a:pt x="168114" y="0"/>
                    <a:pt x="196276" y="2923"/>
                    <a:pt x="223475" y="8489"/>
                  </a:cubicBezTo>
                  <a:lnTo>
                    <a:pt x="278539" y="25582"/>
                  </a:lnTo>
                  <a:lnTo>
                    <a:pt x="278539" y="810064"/>
                  </a:lnTo>
                  <a:lnTo>
                    <a:pt x="223475" y="827157"/>
                  </a:lnTo>
                  <a:cubicBezTo>
                    <a:pt x="196276" y="832723"/>
                    <a:pt x="168114" y="835646"/>
                    <a:pt x="139269" y="835646"/>
                  </a:cubicBezTo>
                  <a:cubicBezTo>
                    <a:pt x="110425" y="835646"/>
                    <a:pt x="82263" y="832723"/>
                    <a:pt x="55063" y="827157"/>
                  </a:cubicBezTo>
                  <a:lnTo>
                    <a:pt x="0" y="810064"/>
                  </a:lnTo>
                  <a:lnTo>
                    <a:pt x="0" y="25582"/>
                  </a:lnTo>
                  <a:lnTo>
                    <a:pt x="55063" y="8489"/>
                  </a:lnTo>
                  <a:cubicBezTo>
                    <a:pt x="82263" y="2923"/>
                    <a:pt x="110425" y="0"/>
                    <a:pt x="139269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8" name="フリーフォーム: 図形 167">
              <a:extLst>
                <a:ext uri="{FF2B5EF4-FFF2-40B4-BE49-F238E27FC236}">
                  <a16:creationId xmlns:a16="http://schemas.microsoft.com/office/drawing/2014/main" id="{0837AD5F-01F1-4A7A-81A3-28CA0DCED4EE}"/>
                </a:ext>
              </a:extLst>
            </p:cNvPr>
            <p:cNvSpPr/>
            <p:nvPr/>
          </p:nvSpPr>
          <p:spPr bwMode="auto">
            <a:xfrm>
              <a:off x="4575926" y="1267584"/>
              <a:ext cx="278554" cy="784482"/>
            </a:xfrm>
            <a:custGeom>
              <a:avLst/>
              <a:gdLst>
                <a:gd name="connsiteX0" fmla="*/ 278554 w 278554"/>
                <a:gd name="connsiteY0" fmla="*/ 0 h 784482"/>
                <a:gd name="connsiteX1" fmla="*/ 278554 w 278554"/>
                <a:gd name="connsiteY1" fmla="*/ 784482 h 784482"/>
                <a:gd name="connsiteX2" fmla="*/ 255188 w 278554"/>
                <a:gd name="connsiteY2" fmla="*/ 777229 h 784482"/>
                <a:gd name="connsiteX3" fmla="*/ 0 w 278554"/>
                <a:gd name="connsiteY3" fmla="*/ 392241 h 784482"/>
                <a:gd name="connsiteX4" fmla="*/ 255188 w 278554"/>
                <a:gd name="connsiteY4" fmla="*/ 7253 h 784482"/>
                <a:gd name="connsiteX5" fmla="*/ 278554 w 278554"/>
                <a:gd name="connsiteY5" fmla="*/ 0 h 78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554" h="784482">
                  <a:moveTo>
                    <a:pt x="278554" y="0"/>
                  </a:moveTo>
                  <a:lnTo>
                    <a:pt x="278554" y="784482"/>
                  </a:lnTo>
                  <a:lnTo>
                    <a:pt x="255188" y="777229"/>
                  </a:lnTo>
                  <a:cubicBezTo>
                    <a:pt x="105224" y="713800"/>
                    <a:pt x="0" y="565309"/>
                    <a:pt x="0" y="392241"/>
                  </a:cubicBezTo>
                  <a:cubicBezTo>
                    <a:pt x="0" y="219173"/>
                    <a:pt x="105224" y="70682"/>
                    <a:pt x="255188" y="7253"/>
                  </a:cubicBezTo>
                  <a:lnTo>
                    <a:pt x="27855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7" name="フリーフォーム: 図形 166">
              <a:extLst>
                <a:ext uri="{FF2B5EF4-FFF2-40B4-BE49-F238E27FC236}">
                  <a16:creationId xmlns:a16="http://schemas.microsoft.com/office/drawing/2014/main" id="{2407D488-94A0-4C18-B1E2-5083EE0897C1}"/>
                </a:ext>
              </a:extLst>
            </p:cNvPr>
            <p:cNvSpPr/>
            <p:nvPr/>
          </p:nvSpPr>
          <p:spPr bwMode="auto">
            <a:xfrm>
              <a:off x="5133020" y="1267584"/>
              <a:ext cx="278553" cy="784482"/>
            </a:xfrm>
            <a:custGeom>
              <a:avLst/>
              <a:gdLst>
                <a:gd name="connsiteX0" fmla="*/ 0 w 278553"/>
                <a:gd name="connsiteY0" fmla="*/ 0 h 784482"/>
                <a:gd name="connsiteX1" fmla="*/ 23365 w 278553"/>
                <a:gd name="connsiteY1" fmla="*/ 7253 h 784482"/>
                <a:gd name="connsiteX2" fmla="*/ 278553 w 278553"/>
                <a:gd name="connsiteY2" fmla="*/ 392241 h 784482"/>
                <a:gd name="connsiteX3" fmla="*/ 23365 w 278553"/>
                <a:gd name="connsiteY3" fmla="*/ 777229 h 784482"/>
                <a:gd name="connsiteX4" fmla="*/ 0 w 278553"/>
                <a:gd name="connsiteY4" fmla="*/ 784482 h 784482"/>
                <a:gd name="connsiteX5" fmla="*/ 0 w 278553"/>
                <a:gd name="connsiteY5" fmla="*/ 0 h 78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553" h="784482">
                  <a:moveTo>
                    <a:pt x="0" y="0"/>
                  </a:moveTo>
                  <a:lnTo>
                    <a:pt x="23365" y="7253"/>
                  </a:lnTo>
                  <a:cubicBezTo>
                    <a:pt x="173329" y="70682"/>
                    <a:pt x="278553" y="219173"/>
                    <a:pt x="278553" y="392241"/>
                  </a:cubicBezTo>
                  <a:cubicBezTo>
                    <a:pt x="278553" y="565309"/>
                    <a:pt x="173329" y="713800"/>
                    <a:pt x="23365" y="777229"/>
                  </a:cubicBezTo>
                  <a:lnTo>
                    <a:pt x="0" y="7844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20F4ADE-5607-4CF6-A535-0B80A620D75E}"/>
              </a:ext>
            </a:extLst>
          </p:cNvPr>
          <p:cNvGrpSpPr/>
          <p:nvPr/>
        </p:nvGrpSpPr>
        <p:grpSpPr>
          <a:xfrm>
            <a:off x="6483432" y="1130658"/>
            <a:ext cx="675075" cy="1035115"/>
            <a:chOff x="767535" y="5139190"/>
            <a:chExt cx="675075" cy="1035115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A92BF8A6-3F3A-4626-BFB5-2380B818D806}"/>
                </a:ext>
              </a:extLst>
            </p:cNvPr>
            <p:cNvGrpSpPr/>
            <p:nvPr/>
          </p:nvGrpSpPr>
          <p:grpSpPr>
            <a:xfrm rot="16200000">
              <a:off x="803544" y="5319210"/>
              <a:ext cx="603057" cy="675075"/>
              <a:chOff x="753346" y="3497441"/>
              <a:chExt cx="459901" cy="514823"/>
            </a:xfrm>
          </p:grpSpPr>
          <p:grpSp>
            <p:nvGrpSpPr>
              <p:cNvPr id="183" name="グループ化 182">
                <a:extLst>
                  <a:ext uri="{FF2B5EF4-FFF2-40B4-BE49-F238E27FC236}">
                    <a16:creationId xmlns:a16="http://schemas.microsoft.com/office/drawing/2014/main" id="{1B54826E-ADEC-45A0-BCE5-BBEE17C515B5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457912" cy="114478"/>
                <a:chOff x="317485" y="2978949"/>
                <a:chExt cx="540060" cy="135015"/>
              </a:xfrm>
            </p:grpSpPr>
            <p:sp>
              <p:nvSpPr>
                <p:cNvPr id="188" name="楕円 69">
                  <a:extLst>
                    <a:ext uri="{FF2B5EF4-FFF2-40B4-BE49-F238E27FC236}">
                      <a16:creationId xmlns:a16="http://schemas.microsoft.com/office/drawing/2014/main" id="{37542C54-515E-419B-B8F6-A35FA0D94162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89" name="楕円 69">
                  <a:extLst>
                    <a:ext uri="{FF2B5EF4-FFF2-40B4-BE49-F238E27FC236}">
                      <a16:creationId xmlns:a16="http://schemas.microsoft.com/office/drawing/2014/main" id="{CFAAE9E1-0F58-46B1-A557-59294657D459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184" name="直線コネクタ 183">
                <a:extLst>
                  <a:ext uri="{FF2B5EF4-FFF2-40B4-BE49-F238E27FC236}">
                    <a16:creationId xmlns:a16="http://schemas.microsoft.com/office/drawing/2014/main" id="{AE2F4EC8-B03E-42F3-A825-C3807442A92D}"/>
                  </a:ext>
                </a:extLst>
              </p:cNvPr>
              <p:cNvCxnSpPr>
                <a:cxnSpLocks/>
                <a:stCxn id="188" idx="0"/>
              </p:cNvCxnSpPr>
              <p:nvPr/>
            </p:nvCxnSpPr>
            <p:spPr bwMode="auto">
              <a:xfrm>
                <a:off x="753346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A0D5E5A4-3293-4C39-924E-B485BCA508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13247" y="3611919"/>
                <a:ext cx="0" cy="400345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EFE10312-C32E-4B2E-9189-53B257EEFD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7105" y="5139190"/>
              <a:ext cx="0" cy="103511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80804E4-196D-4253-AE63-5C0B938246F6}"/>
              </a:ext>
            </a:extLst>
          </p:cNvPr>
          <p:cNvGrpSpPr/>
          <p:nvPr/>
        </p:nvGrpSpPr>
        <p:grpSpPr>
          <a:xfrm>
            <a:off x="746851" y="3759192"/>
            <a:ext cx="880046" cy="344883"/>
            <a:chOff x="746851" y="3759192"/>
            <a:chExt cx="880046" cy="344883"/>
          </a:xfrm>
        </p:grpSpPr>
        <p:grpSp>
          <p:nvGrpSpPr>
            <p:cNvPr id="192" name="グループ化 191">
              <a:extLst>
                <a:ext uri="{FF2B5EF4-FFF2-40B4-BE49-F238E27FC236}">
                  <a16:creationId xmlns:a16="http://schemas.microsoft.com/office/drawing/2014/main" id="{EC3EDF65-D0AC-4AD5-8652-47BC6929EF50}"/>
                </a:ext>
              </a:extLst>
            </p:cNvPr>
            <p:cNvGrpSpPr/>
            <p:nvPr/>
          </p:nvGrpSpPr>
          <p:grpSpPr>
            <a:xfrm>
              <a:off x="767535" y="3834045"/>
              <a:ext cx="841856" cy="270030"/>
              <a:chOff x="753346" y="3497441"/>
              <a:chExt cx="915824" cy="293756"/>
            </a:xfrm>
          </p:grpSpPr>
          <p:grpSp>
            <p:nvGrpSpPr>
              <p:cNvPr id="202" name="グループ化 201">
                <a:extLst>
                  <a:ext uri="{FF2B5EF4-FFF2-40B4-BE49-F238E27FC236}">
                    <a16:creationId xmlns:a16="http://schemas.microsoft.com/office/drawing/2014/main" id="{D99C7526-3FD6-47E1-BA55-BC75106FD93B}"/>
                  </a:ext>
                </a:extLst>
              </p:cNvPr>
              <p:cNvGrpSpPr/>
              <p:nvPr/>
            </p:nvGrpSpPr>
            <p:grpSpPr>
              <a:xfrm>
                <a:off x="753346" y="3497441"/>
                <a:ext cx="915824" cy="114478"/>
                <a:chOff x="317485" y="2978949"/>
                <a:chExt cx="1080120" cy="135015"/>
              </a:xfrm>
            </p:grpSpPr>
            <p:sp>
              <p:nvSpPr>
                <p:cNvPr id="205" name="楕円 69">
                  <a:extLst>
                    <a:ext uri="{FF2B5EF4-FFF2-40B4-BE49-F238E27FC236}">
                      <a16:creationId xmlns:a16="http://schemas.microsoft.com/office/drawing/2014/main" id="{C1895399-070F-4A05-8F70-F3AD1CE57499}"/>
                    </a:ext>
                  </a:extLst>
                </p:cNvPr>
                <p:cNvSpPr/>
                <p:nvPr/>
              </p:nvSpPr>
              <p:spPr bwMode="auto">
                <a:xfrm>
                  <a:off x="85754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6" name="楕円 69">
                  <a:extLst>
                    <a:ext uri="{FF2B5EF4-FFF2-40B4-BE49-F238E27FC236}">
                      <a16:creationId xmlns:a16="http://schemas.microsoft.com/office/drawing/2014/main" id="{04E16816-18EE-43BC-8DA3-24823F12E4BA}"/>
                    </a:ext>
                  </a:extLst>
                </p:cNvPr>
                <p:cNvSpPr/>
                <p:nvPr/>
              </p:nvSpPr>
              <p:spPr bwMode="auto">
                <a:xfrm>
                  <a:off x="112757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7" name="楕円 69">
                  <a:extLst>
                    <a:ext uri="{FF2B5EF4-FFF2-40B4-BE49-F238E27FC236}">
                      <a16:creationId xmlns:a16="http://schemas.microsoft.com/office/drawing/2014/main" id="{42E215DA-423C-4E38-BEC3-F5B8EF35F908}"/>
                    </a:ext>
                  </a:extLst>
                </p:cNvPr>
                <p:cNvSpPr/>
                <p:nvPr/>
              </p:nvSpPr>
              <p:spPr bwMode="auto">
                <a:xfrm>
                  <a:off x="31748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8" name="楕円 69">
                  <a:extLst>
                    <a:ext uri="{FF2B5EF4-FFF2-40B4-BE49-F238E27FC236}">
                      <a16:creationId xmlns:a16="http://schemas.microsoft.com/office/drawing/2014/main" id="{99A3B94E-02BE-4111-AC2D-3020047BBD01}"/>
                    </a:ext>
                  </a:extLst>
                </p:cNvPr>
                <p:cNvSpPr/>
                <p:nvPr/>
              </p:nvSpPr>
              <p:spPr bwMode="auto">
                <a:xfrm>
                  <a:off x="587515" y="2978949"/>
                  <a:ext cx="270030" cy="135015"/>
                </a:xfrm>
                <a:custGeom>
                  <a:avLst/>
                  <a:gdLst>
                    <a:gd name="connsiteX0" fmla="*/ 0 w 270030"/>
                    <a:gd name="connsiteY0" fmla="*/ 135015 h 270030"/>
                    <a:gd name="connsiteX1" fmla="*/ 135015 w 270030"/>
                    <a:gd name="connsiteY1" fmla="*/ 0 h 270030"/>
                    <a:gd name="connsiteX2" fmla="*/ 270030 w 270030"/>
                    <a:gd name="connsiteY2" fmla="*/ 135015 h 270030"/>
                    <a:gd name="connsiteX3" fmla="*/ 135015 w 270030"/>
                    <a:gd name="connsiteY3" fmla="*/ 270030 h 270030"/>
                    <a:gd name="connsiteX4" fmla="*/ 0 w 270030"/>
                    <a:gd name="connsiteY4" fmla="*/ 135015 h 270030"/>
                    <a:gd name="connsiteX0" fmla="*/ 135015 w 270030"/>
                    <a:gd name="connsiteY0" fmla="*/ 270030 h 361470"/>
                    <a:gd name="connsiteX1" fmla="*/ 0 w 270030"/>
                    <a:gd name="connsiteY1" fmla="*/ 135015 h 361470"/>
                    <a:gd name="connsiteX2" fmla="*/ 135015 w 270030"/>
                    <a:gd name="connsiteY2" fmla="*/ 0 h 361470"/>
                    <a:gd name="connsiteX3" fmla="*/ 270030 w 270030"/>
                    <a:gd name="connsiteY3" fmla="*/ 135015 h 361470"/>
                    <a:gd name="connsiteX4" fmla="*/ 226455 w 270030"/>
                    <a:gd name="connsiteY4" fmla="*/ 361470 h 361470"/>
                    <a:gd name="connsiteX0" fmla="*/ 135015 w 270030"/>
                    <a:gd name="connsiteY0" fmla="*/ 270030 h 270030"/>
                    <a:gd name="connsiteX1" fmla="*/ 0 w 270030"/>
                    <a:gd name="connsiteY1" fmla="*/ 135015 h 270030"/>
                    <a:gd name="connsiteX2" fmla="*/ 135015 w 270030"/>
                    <a:gd name="connsiteY2" fmla="*/ 0 h 270030"/>
                    <a:gd name="connsiteX3" fmla="*/ 270030 w 270030"/>
                    <a:gd name="connsiteY3" fmla="*/ 135015 h 270030"/>
                    <a:gd name="connsiteX0" fmla="*/ 0 w 270030"/>
                    <a:gd name="connsiteY0" fmla="*/ 135015 h 135015"/>
                    <a:gd name="connsiteX1" fmla="*/ 135015 w 270030"/>
                    <a:gd name="connsiteY1" fmla="*/ 0 h 135015"/>
                    <a:gd name="connsiteX2" fmla="*/ 270030 w 270030"/>
                    <a:gd name="connsiteY2" fmla="*/ 135015 h 13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030" h="135015">
                      <a:moveTo>
                        <a:pt x="0" y="135015"/>
                      </a:moveTo>
                      <a:cubicBezTo>
                        <a:pt x="0" y="60448"/>
                        <a:pt x="60448" y="0"/>
                        <a:pt x="135015" y="0"/>
                      </a:cubicBezTo>
                      <a:cubicBezTo>
                        <a:pt x="209582" y="0"/>
                        <a:pt x="270030" y="60448"/>
                        <a:pt x="270030" y="13501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203" name="直線コネクタ 202">
                <a:extLst>
                  <a:ext uri="{FF2B5EF4-FFF2-40B4-BE49-F238E27FC236}">
                    <a16:creationId xmlns:a16="http://schemas.microsoft.com/office/drawing/2014/main" id="{2BD0998A-FCDE-424F-BE40-4E1A9669CE65}"/>
                  </a:ext>
                </a:extLst>
              </p:cNvPr>
              <p:cNvCxnSpPr>
                <a:cxnSpLocks/>
                <a:stCxn id="207" idx="0"/>
              </p:cNvCxnSpPr>
              <p:nvPr/>
            </p:nvCxnSpPr>
            <p:spPr bwMode="auto">
              <a:xfrm>
                <a:off x="753346" y="3611919"/>
                <a:ext cx="0" cy="179278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5E5CBA7E-C674-4B42-A52F-74B033B4E2A6}"/>
                  </a:ext>
                </a:extLst>
              </p:cNvPr>
              <p:cNvCxnSpPr>
                <a:cxnSpLocks/>
                <a:stCxn id="206" idx="2"/>
              </p:cNvCxnSpPr>
              <p:nvPr/>
            </p:nvCxnSpPr>
            <p:spPr bwMode="auto">
              <a:xfrm>
                <a:off x="1669170" y="3611919"/>
                <a:ext cx="0" cy="179278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F5BA69B6-49CA-432D-BB13-A0428137884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6851" y="3759192"/>
              <a:ext cx="880046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4BDD1223-439E-4D98-9533-79373D0F0FC7}"/>
              </a:ext>
            </a:extLst>
          </p:cNvPr>
          <p:cNvGrpSpPr/>
          <p:nvPr/>
        </p:nvGrpSpPr>
        <p:grpSpPr>
          <a:xfrm>
            <a:off x="767535" y="3161115"/>
            <a:ext cx="841856" cy="270030"/>
            <a:chOff x="753346" y="3497441"/>
            <a:chExt cx="915824" cy="293756"/>
          </a:xfrm>
        </p:grpSpPr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21719D6D-8C8A-4FFA-B142-2406CCBF3948}"/>
                </a:ext>
              </a:extLst>
            </p:cNvPr>
            <p:cNvGrpSpPr/>
            <p:nvPr/>
          </p:nvGrpSpPr>
          <p:grpSpPr>
            <a:xfrm>
              <a:off x="753346" y="3497441"/>
              <a:ext cx="915824" cy="114478"/>
              <a:chOff x="317485" y="2978949"/>
              <a:chExt cx="1080120" cy="135015"/>
            </a:xfrm>
          </p:grpSpPr>
          <p:sp>
            <p:nvSpPr>
              <p:cNvPr id="215" name="楕円 69">
                <a:extLst>
                  <a:ext uri="{FF2B5EF4-FFF2-40B4-BE49-F238E27FC236}">
                    <a16:creationId xmlns:a16="http://schemas.microsoft.com/office/drawing/2014/main" id="{E4A567FE-3E72-4989-905A-AEBD5F3E31B6}"/>
                  </a:ext>
                </a:extLst>
              </p:cNvPr>
              <p:cNvSpPr/>
              <p:nvPr/>
            </p:nvSpPr>
            <p:spPr bwMode="auto">
              <a:xfrm>
                <a:off x="857545" y="2978949"/>
                <a:ext cx="270030" cy="135015"/>
              </a:xfrm>
              <a:custGeom>
                <a:avLst/>
                <a:gdLst>
                  <a:gd name="connsiteX0" fmla="*/ 0 w 270030"/>
                  <a:gd name="connsiteY0" fmla="*/ 135015 h 270030"/>
                  <a:gd name="connsiteX1" fmla="*/ 135015 w 270030"/>
                  <a:gd name="connsiteY1" fmla="*/ 0 h 270030"/>
                  <a:gd name="connsiteX2" fmla="*/ 270030 w 270030"/>
                  <a:gd name="connsiteY2" fmla="*/ 135015 h 270030"/>
                  <a:gd name="connsiteX3" fmla="*/ 135015 w 270030"/>
                  <a:gd name="connsiteY3" fmla="*/ 270030 h 270030"/>
                  <a:gd name="connsiteX4" fmla="*/ 0 w 270030"/>
                  <a:gd name="connsiteY4" fmla="*/ 135015 h 270030"/>
                  <a:gd name="connsiteX0" fmla="*/ 135015 w 270030"/>
                  <a:gd name="connsiteY0" fmla="*/ 270030 h 361470"/>
                  <a:gd name="connsiteX1" fmla="*/ 0 w 270030"/>
                  <a:gd name="connsiteY1" fmla="*/ 135015 h 361470"/>
                  <a:gd name="connsiteX2" fmla="*/ 135015 w 270030"/>
                  <a:gd name="connsiteY2" fmla="*/ 0 h 361470"/>
                  <a:gd name="connsiteX3" fmla="*/ 270030 w 270030"/>
                  <a:gd name="connsiteY3" fmla="*/ 135015 h 361470"/>
                  <a:gd name="connsiteX4" fmla="*/ 226455 w 270030"/>
                  <a:gd name="connsiteY4" fmla="*/ 361470 h 361470"/>
                  <a:gd name="connsiteX0" fmla="*/ 135015 w 270030"/>
                  <a:gd name="connsiteY0" fmla="*/ 270030 h 270030"/>
                  <a:gd name="connsiteX1" fmla="*/ 0 w 270030"/>
                  <a:gd name="connsiteY1" fmla="*/ 135015 h 270030"/>
                  <a:gd name="connsiteX2" fmla="*/ 135015 w 270030"/>
                  <a:gd name="connsiteY2" fmla="*/ 0 h 270030"/>
                  <a:gd name="connsiteX3" fmla="*/ 270030 w 270030"/>
                  <a:gd name="connsiteY3" fmla="*/ 135015 h 270030"/>
                  <a:gd name="connsiteX0" fmla="*/ 0 w 270030"/>
                  <a:gd name="connsiteY0" fmla="*/ 135015 h 135015"/>
                  <a:gd name="connsiteX1" fmla="*/ 135015 w 270030"/>
                  <a:gd name="connsiteY1" fmla="*/ 0 h 135015"/>
                  <a:gd name="connsiteX2" fmla="*/ 270030 w 270030"/>
                  <a:gd name="connsiteY2" fmla="*/ 135015 h 13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135015">
                    <a:moveTo>
                      <a:pt x="0" y="135015"/>
                    </a:moveTo>
                    <a:cubicBezTo>
                      <a:pt x="0" y="60448"/>
                      <a:pt x="60448" y="0"/>
                      <a:pt x="135015" y="0"/>
                    </a:cubicBezTo>
                    <a:cubicBezTo>
                      <a:pt x="209582" y="0"/>
                      <a:pt x="270030" y="60448"/>
                      <a:pt x="270030" y="1350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16" name="楕円 69">
                <a:extLst>
                  <a:ext uri="{FF2B5EF4-FFF2-40B4-BE49-F238E27FC236}">
                    <a16:creationId xmlns:a16="http://schemas.microsoft.com/office/drawing/2014/main" id="{3E07491C-92A9-4E05-BF5B-361311AA4AC0}"/>
                  </a:ext>
                </a:extLst>
              </p:cNvPr>
              <p:cNvSpPr/>
              <p:nvPr/>
            </p:nvSpPr>
            <p:spPr bwMode="auto">
              <a:xfrm>
                <a:off x="1127575" y="2978949"/>
                <a:ext cx="270030" cy="135015"/>
              </a:xfrm>
              <a:custGeom>
                <a:avLst/>
                <a:gdLst>
                  <a:gd name="connsiteX0" fmla="*/ 0 w 270030"/>
                  <a:gd name="connsiteY0" fmla="*/ 135015 h 270030"/>
                  <a:gd name="connsiteX1" fmla="*/ 135015 w 270030"/>
                  <a:gd name="connsiteY1" fmla="*/ 0 h 270030"/>
                  <a:gd name="connsiteX2" fmla="*/ 270030 w 270030"/>
                  <a:gd name="connsiteY2" fmla="*/ 135015 h 270030"/>
                  <a:gd name="connsiteX3" fmla="*/ 135015 w 270030"/>
                  <a:gd name="connsiteY3" fmla="*/ 270030 h 270030"/>
                  <a:gd name="connsiteX4" fmla="*/ 0 w 270030"/>
                  <a:gd name="connsiteY4" fmla="*/ 135015 h 270030"/>
                  <a:gd name="connsiteX0" fmla="*/ 135015 w 270030"/>
                  <a:gd name="connsiteY0" fmla="*/ 270030 h 361470"/>
                  <a:gd name="connsiteX1" fmla="*/ 0 w 270030"/>
                  <a:gd name="connsiteY1" fmla="*/ 135015 h 361470"/>
                  <a:gd name="connsiteX2" fmla="*/ 135015 w 270030"/>
                  <a:gd name="connsiteY2" fmla="*/ 0 h 361470"/>
                  <a:gd name="connsiteX3" fmla="*/ 270030 w 270030"/>
                  <a:gd name="connsiteY3" fmla="*/ 135015 h 361470"/>
                  <a:gd name="connsiteX4" fmla="*/ 226455 w 270030"/>
                  <a:gd name="connsiteY4" fmla="*/ 361470 h 361470"/>
                  <a:gd name="connsiteX0" fmla="*/ 135015 w 270030"/>
                  <a:gd name="connsiteY0" fmla="*/ 270030 h 270030"/>
                  <a:gd name="connsiteX1" fmla="*/ 0 w 270030"/>
                  <a:gd name="connsiteY1" fmla="*/ 135015 h 270030"/>
                  <a:gd name="connsiteX2" fmla="*/ 135015 w 270030"/>
                  <a:gd name="connsiteY2" fmla="*/ 0 h 270030"/>
                  <a:gd name="connsiteX3" fmla="*/ 270030 w 270030"/>
                  <a:gd name="connsiteY3" fmla="*/ 135015 h 270030"/>
                  <a:gd name="connsiteX0" fmla="*/ 0 w 270030"/>
                  <a:gd name="connsiteY0" fmla="*/ 135015 h 135015"/>
                  <a:gd name="connsiteX1" fmla="*/ 135015 w 270030"/>
                  <a:gd name="connsiteY1" fmla="*/ 0 h 135015"/>
                  <a:gd name="connsiteX2" fmla="*/ 270030 w 270030"/>
                  <a:gd name="connsiteY2" fmla="*/ 135015 h 13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135015">
                    <a:moveTo>
                      <a:pt x="0" y="135015"/>
                    </a:moveTo>
                    <a:cubicBezTo>
                      <a:pt x="0" y="60448"/>
                      <a:pt x="60448" y="0"/>
                      <a:pt x="135015" y="0"/>
                    </a:cubicBezTo>
                    <a:cubicBezTo>
                      <a:pt x="209582" y="0"/>
                      <a:pt x="270030" y="60448"/>
                      <a:pt x="270030" y="1350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17" name="楕円 69">
                <a:extLst>
                  <a:ext uri="{FF2B5EF4-FFF2-40B4-BE49-F238E27FC236}">
                    <a16:creationId xmlns:a16="http://schemas.microsoft.com/office/drawing/2014/main" id="{24A52E8A-F29F-4B7D-A542-985F38A6BCEC}"/>
                  </a:ext>
                </a:extLst>
              </p:cNvPr>
              <p:cNvSpPr/>
              <p:nvPr/>
            </p:nvSpPr>
            <p:spPr bwMode="auto">
              <a:xfrm>
                <a:off x="317485" y="2978949"/>
                <a:ext cx="270030" cy="135015"/>
              </a:xfrm>
              <a:custGeom>
                <a:avLst/>
                <a:gdLst>
                  <a:gd name="connsiteX0" fmla="*/ 0 w 270030"/>
                  <a:gd name="connsiteY0" fmla="*/ 135015 h 270030"/>
                  <a:gd name="connsiteX1" fmla="*/ 135015 w 270030"/>
                  <a:gd name="connsiteY1" fmla="*/ 0 h 270030"/>
                  <a:gd name="connsiteX2" fmla="*/ 270030 w 270030"/>
                  <a:gd name="connsiteY2" fmla="*/ 135015 h 270030"/>
                  <a:gd name="connsiteX3" fmla="*/ 135015 w 270030"/>
                  <a:gd name="connsiteY3" fmla="*/ 270030 h 270030"/>
                  <a:gd name="connsiteX4" fmla="*/ 0 w 270030"/>
                  <a:gd name="connsiteY4" fmla="*/ 135015 h 270030"/>
                  <a:gd name="connsiteX0" fmla="*/ 135015 w 270030"/>
                  <a:gd name="connsiteY0" fmla="*/ 270030 h 361470"/>
                  <a:gd name="connsiteX1" fmla="*/ 0 w 270030"/>
                  <a:gd name="connsiteY1" fmla="*/ 135015 h 361470"/>
                  <a:gd name="connsiteX2" fmla="*/ 135015 w 270030"/>
                  <a:gd name="connsiteY2" fmla="*/ 0 h 361470"/>
                  <a:gd name="connsiteX3" fmla="*/ 270030 w 270030"/>
                  <a:gd name="connsiteY3" fmla="*/ 135015 h 361470"/>
                  <a:gd name="connsiteX4" fmla="*/ 226455 w 270030"/>
                  <a:gd name="connsiteY4" fmla="*/ 361470 h 361470"/>
                  <a:gd name="connsiteX0" fmla="*/ 135015 w 270030"/>
                  <a:gd name="connsiteY0" fmla="*/ 270030 h 270030"/>
                  <a:gd name="connsiteX1" fmla="*/ 0 w 270030"/>
                  <a:gd name="connsiteY1" fmla="*/ 135015 h 270030"/>
                  <a:gd name="connsiteX2" fmla="*/ 135015 w 270030"/>
                  <a:gd name="connsiteY2" fmla="*/ 0 h 270030"/>
                  <a:gd name="connsiteX3" fmla="*/ 270030 w 270030"/>
                  <a:gd name="connsiteY3" fmla="*/ 135015 h 270030"/>
                  <a:gd name="connsiteX0" fmla="*/ 0 w 270030"/>
                  <a:gd name="connsiteY0" fmla="*/ 135015 h 135015"/>
                  <a:gd name="connsiteX1" fmla="*/ 135015 w 270030"/>
                  <a:gd name="connsiteY1" fmla="*/ 0 h 135015"/>
                  <a:gd name="connsiteX2" fmla="*/ 270030 w 270030"/>
                  <a:gd name="connsiteY2" fmla="*/ 135015 h 13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135015">
                    <a:moveTo>
                      <a:pt x="0" y="135015"/>
                    </a:moveTo>
                    <a:cubicBezTo>
                      <a:pt x="0" y="60448"/>
                      <a:pt x="60448" y="0"/>
                      <a:pt x="135015" y="0"/>
                    </a:cubicBezTo>
                    <a:cubicBezTo>
                      <a:pt x="209582" y="0"/>
                      <a:pt x="270030" y="60448"/>
                      <a:pt x="270030" y="1350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218" name="楕円 69">
                <a:extLst>
                  <a:ext uri="{FF2B5EF4-FFF2-40B4-BE49-F238E27FC236}">
                    <a16:creationId xmlns:a16="http://schemas.microsoft.com/office/drawing/2014/main" id="{DEB6CD4F-D347-4C45-B804-B00FAF6285BB}"/>
                  </a:ext>
                </a:extLst>
              </p:cNvPr>
              <p:cNvSpPr/>
              <p:nvPr/>
            </p:nvSpPr>
            <p:spPr bwMode="auto">
              <a:xfrm>
                <a:off x="587515" y="2978949"/>
                <a:ext cx="270030" cy="135015"/>
              </a:xfrm>
              <a:custGeom>
                <a:avLst/>
                <a:gdLst>
                  <a:gd name="connsiteX0" fmla="*/ 0 w 270030"/>
                  <a:gd name="connsiteY0" fmla="*/ 135015 h 270030"/>
                  <a:gd name="connsiteX1" fmla="*/ 135015 w 270030"/>
                  <a:gd name="connsiteY1" fmla="*/ 0 h 270030"/>
                  <a:gd name="connsiteX2" fmla="*/ 270030 w 270030"/>
                  <a:gd name="connsiteY2" fmla="*/ 135015 h 270030"/>
                  <a:gd name="connsiteX3" fmla="*/ 135015 w 270030"/>
                  <a:gd name="connsiteY3" fmla="*/ 270030 h 270030"/>
                  <a:gd name="connsiteX4" fmla="*/ 0 w 270030"/>
                  <a:gd name="connsiteY4" fmla="*/ 135015 h 270030"/>
                  <a:gd name="connsiteX0" fmla="*/ 135015 w 270030"/>
                  <a:gd name="connsiteY0" fmla="*/ 270030 h 361470"/>
                  <a:gd name="connsiteX1" fmla="*/ 0 w 270030"/>
                  <a:gd name="connsiteY1" fmla="*/ 135015 h 361470"/>
                  <a:gd name="connsiteX2" fmla="*/ 135015 w 270030"/>
                  <a:gd name="connsiteY2" fmla="*/ 0 h 361470"/>
                  <a:gd name="connsiteX3" fmla="*/ 270030 w 270030"/>
                  <a:gd name="connsiteY3" fmla="*/ 135015 h 361470"/>
                  <a:gd name="connsiteX4" fmla="*/ 226455 w 270030"/>
                  <a:gd name="connsiteY4" fmla="*/ 361470 h 361470"/>
                  <a:gd name="connsiteX0" fmla="*/ 135015 w 270030"/>
                  <a:gd name="connsiteY0" fmla="*/ 270030 h 270030"/>
                  <a:gd name="connsiteX1" fmla="*/ 0 w 270030"/>
                  <a:gd name="connsiteY1" fmla="*/ 135015 h 270030"/>
                  <a:gd name="connsiteX2" fmla="*/ 135015 w 270030"/>
                  <a:gd name="connsiteY2" fmla="*/ 0 h 270030"/>
                  <a:gd name="connsiteX3" fmla="*/ 270030 w 270030"/>
                  <a:gd name="connsiteY3" fmla="*/ 135015 h 270030"/>
                  <a:gd name="connsiteX0" fmla="*/ 0 w 270030"/>
                  <a:gd name="connsiteY0" fmla="*/ 135015 h 135015"/>
                  <a:gd name="connsiteX1" fmla="*/ 135015 w 270030"/>
                  <a:gd name="connsiteY1" fmla="*/ 0 h 135015"/>
                  <a:gd name="connsiteX2" fmla="*/ 270030 w 270030"/>
                  <a:gd name="connsiteY2" fmla="*/ 135015 h 13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135015">
                    <a:moveTo>
                      <a:pt x="0" y="135015"/>
                    </a:moveTo>
                    <a:cubicBezTo>
                      <a:pt x="0" y="60448"/>
                      <a:pt x="60448" y="0"/>
                      <a:pt x="135015" y="0"/>
                    </a:cubicBezTo>
                    <a:cubicBezTo>
                      <a:pt x="209582" y="0"/>
                      <a:pt x="270030" y="60448"/>
                      <a:pt x="270030" y="1350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1E584426-1186-40E5-9049-EA126FAE3E5F}"/>
                </a:ext>
              </a:extLst>
            </p:cNvPr>
            <p:cNvCxnSpPr>
              <a:cxnSpLocks/>
              <a:stCxn id="217" idx="0"/>
            </p:cNvCxnSpPr>
            <p:nvPr/>
          </p:nvCxnSpPr>
          <p:spPr bwMode="auto">
            <a:xfrm>
              <a:off x="753346" y="3611919"/>
              <a:ext cx="0" cy="17927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5E19EB08-0674-4C43-BA8D-07AAE22DCF0D}"/>
                </a:ext>
              </a:extLst>
            </p:cNvPr>
            <p:cNvCxnSpPr>
              <a:cxnSpLocks/>
              <a:stCxn id="216" idx="2"/>
            </p:cNvCxnSpPr>
            <p:nvPr/>
          </p:nvCxnSpPr>
          <p:spPr bwMode="auto">
            <a:xfrm>
              <a:off x="1669170" y="3611919"/>
              <a:ext cx="0" cy="17927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942E5BF-8EF7-4463-A88E-A81B6977F219}"/>
              </a:ext>
            </a:extLst>
          </p:cNvPr>
          <p:cNvGrpSpPr/>
          <p:nvPr/>
        </p:nvGrpSpPr>
        <p:grpSpPr>
          <a:xfrm>
            <a:off x="2405508" y="2905840"/>
            <a:ext cx="608139" cy="858671"/>
            <a:chOff x="2310258" y="2841546"/>
            <a:chExt cx="608139" cy="858671"/>
          </a:xfrm>
        </p:grpSpPr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C777761D-F502-45CC-8C00-1965F9856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D6562004-DF02-47C6-9A0D-3C5CD86AC0F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6DF831CD-3EA8-41B5-9FF9-86A2F002043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24576E77-4D58-49D2-B30E-F4B8580221D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36CAC362-840B-4DEC-8F24-8EBADA785A75}"/>
              </a:ext>
            </a:extLst>
          </p:cNvPr>
          <p:cNvGrpSpPr/>
          <p:nvPr/>
        </p:nvGrpSpPr>
        <p:grpSpPr>
          <a:xfrm rot="10800000">
            <a:off x="3126167" y="3309698"/>
            <a:ext cx="608139" cy="858671"/>
            <a:chOff x="2310258" y="2841546"/>
            <a:chExt cx="608139" cy="858671"/>
          </a:xfrm>
        </p:grpSpPr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B6CDA93B-6196-4138-9F41-82188CC116B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3191B424-B5F9-4304-991C-2B4408EA642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AFD18739-AF6A-45B4-9D52-B6CEC12F123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FF4FE010-2A27-4E5D-A68E-121C9DB088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D8E96FCE-EDFA-4F21-872D-D3DECFDBFEBF}"/>
              </a:ext>
            </a:extLst>
          </p:cNvPr>
          <p:cNvSpPr txBox="1"/>
          <p:nvPr/>
        </p:nvSpPr>
        <p:spPr>
          <a:xfrm>
            <a:off x="426545" y="326957"/>
            <a:ext cx="1562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その他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0578A9C-BD07-482D-BE39-B7608416CB41}"/>
              </a:ext>
            </a:extLst>
          </p:cNvPr>
          <p:cNvGrpSpPr/>
          <p:nvPr/>
        </p:nvGrpSpPr>
        <p:grpSpPr>
          <a:xfrm>
            <a:off x="4560071" y="3220874"/>
            <a:ext cx="784480" cy="784480"/>
            <a:chOff x="4270443" y="2885511"/>
            <a:chExt cx="784480" cy="78448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E58DB02-374C-42C8-A7A0-FA6593AB052D}"/>
                </a:ext>
              </a:extLst>
            </p:cNvPr>
            <p:cNvSpPr/>
            <p:nvPr/>
          </p:nvSpPr>
          <p:spPr bwMode="auto">
            <a:xfrm>
              <a:off x="4270443" y="2885511"/>
              <a:ext cx="784480" cy="784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A3CB0A0F-D222-4050-8F68-D2C6A48B3C9D}"/>
                </a:ext>
              </a:extLst>
            </p:cNvPr>
            <p:cNvSpPr/>
            <p:nvPr/>
          </p:nvSpPr>
          <p:spPr bwMode="auto">
            <a:xfrm rot="5400000">
              <a:off x="4475183" y="3037305"/>
              <a:ext cx="398538" cy="48089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41AEBEFE-76B3-4D9F-80E1-A03A30810F9B}"/>
              </a:ext>
            </a:extLst>
          </p:cNvPr>
          <p:cNvGrpSpPr/>
          <p:nvPr/>
        </p:nvGrpSpPr>
        <p:grpSpPr>
          <a:xfrm>
            <a:off x="8283370" y="1200590"/>
            <a:ext cx="835646" cy="835646"/>
            <a:chOff x="6387294" y="3129205"/>
            <a:chExt cx="835646" cy="835646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5626DB5-7B34-4AD0-A1F4-0E4A5143D7FD}"/>
                </a:ext>
              </a:extLst>
            </p:cNvPr>
            <p:cNvSpPr/>
            <p:nvPr/>
          </p:nvSpPr>
          <p:spPr bwMode="auto">
            <a:xfrm>
              <a:off x="6387294" y="3129205"/>
              <a:ext cx="835646" cy="835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130290BD-5988-4D9E-948F-3207C6AAFB17}"/>
                </a:ext>
              </a:extLst>
            </p:cNvPr>
            <p:cNvSpPr/>
            <p:nvPr/>
          </p:nvSpPr>
          <p:spPr bwMode="auto">
            <a:xfrm>
              <a:off x="6413499" y="3384550"/>
              <a:ext cx="771525" cy="282575"/>
            </a:xfrm>
            <a:custGeom>
              <a:avLst/>
              <a:gdLst>
                <a:gd name="connsiteX0" fmla="*/ 0 w 736600"/>
                <a:gd name="connsiteY0" fmla="*/ 365125 h 365125"/>
                <a:gd name="connsiteX1" fmla="*/ 346075 w 736600"/>
                <a:gd name="connsiteY1" fmla="*/ 31750 h 365125"/>
                <a:gd name="connsiteX2" fmla="*/ 346075 w 736600"/>
                <a:gd name="connsiteY2" fmla="*/ 260350 h 365125"/>
                <a:gd name="connsiteX3" fmla="*/ 736600 w 736600"/>
                <a:gd name="connsiteY3" fmla="*/ 0 h 365125"/>
                <a:gd name="connsiteX0" fmla="*/ 0 w 771525"/>
                <a:gd name="connsiteY0" fmla="*/ 282575 h 282575"/>
                <a:gd name="connsiteX1" fmla="*/ 381000 w 771525"/>
                <a:gd name="connsiteY1" fmla="*/ 31750 h 282575"/>
                <a:gd name="connsiteX2" fmla="*/ 381000 w 771525"/>
                <a:gd name="connsiteY2" fmla="*/ 260350 h 282575"/>
                <a:gd name="connsiteX3" fmla="*/ 771525 w 771525"/>
                <a:gd name="connsiteY3" fmla="*/ 0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525" h="282575">
                  <a:moveTo>
                    <a:pt x="0" y="282575"/>
                  </a:moveTo>
                  <a:lnTo>
                    <a:pt x="381000" y="31750"/>
                  </a:lnTo>
                  <a:lnTo>
                    <a:pt x="381000" y="260350"/>
                  </a:lnTo>
                  <a:lnTo>
                    <a:pt x="77152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B59DB446-7820-4773-8385-5B6D0FAA7018}"/>
              </a:ext>
            </a:extLst>
          </p:cNvPr>
          <p:cNvGrpSpPr/>
          <p:nvPr/>
        </p:nvGrpSpPr>
        <p:grpSpPr>
          <a:xfrm>
            <a:off x="6170316" y="2841208"/>
            <a:ext cx="1248666" cy="878404"/>
            <a:chOff x="6170316" y="2841208"/>
            <a:chExt cx="1248666" cy="878404"/>
          </a:xfrm>
        </p:grpSpPr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68F7042-3AF2-4D89-8BED-CAB3757112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08195" y="2841208"/>
              <a:ext cx="0" cy="8784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9C9397F5-2120-45A7-AE01-C64E7224643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08195" y="3521166"/>
              <a:ext cx="7107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CAF4DA9C-0CE4-47D9-9AA8-6BE3D076A1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08195" y="3030389"/>
              <a:ext cx="7107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7853F18A-D09F-4165-9A3D-5BDDEB398D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70316" y="3254318"/>
              <a:ext cx="542181" cy="2733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" name="二等辺三角形 139">
              <a:extLst>
                <a:ext uri="{FF2B5EF4-FFF2-40B4-BE49-F238E27FC236}">
                  <a16:creationId xmlns:a16="http://schemas.microsoft.com/office/drawing/2014/main" id="{54AB156B-8509-40EE-B84C-639021CC344B}"/>
                </a:ext>
              </a:extLst>
            </p:cNvPr>
            <p:cNvSpPr/>
            <p:nvPr/>
          </p:nvSpPr>
          <p:spPr bwMode="auto">
            <a:xfrm rot="3855220">
              <a:off x="6489521" y="3268690"/>
              <a:ext cx="136899" cy="119864"/>
            </a:xfrm>
            <a:custGeom>
              <a:avLst/>
              <a:gdLst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0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61906 w 136899"/>
                <a:gd name="connsiteY3" fmla="*/ 177186 h 179993"/>
                <a:gd name="connsiteX4" fmla="*/ 0 w 136899"/>
                <a:gd name="connsiteY4" fmla="*/ 179993 h 179993"/>
                <a:gd name="connsiteX0" fmla="*/ 61906 w 153346"/>
                <a:gd name="connsiteY0" fmla="*/ 177186 h 268626"/>
                <a:gd name="connsiteX1" fmla="*/ 0 w 153346"/>
                <a:gd name="connsiteY1" fmla="*/ 179993 h 268626"/>
                <a:gd name="connsiteX2" fmla="*/ 68450 w 153346"/>
                <a:gd name="connsiteY2" fmla="*/ 0 h 268626"/>
                <a:gd name="connsiteX3" fmla="*/ 136899 w 153346"/>
                <a:gd name="connsiteY3" fmla="*/ 179993 h 268626"/>
                <a:gd name="connsiteX4" fmla="*/ 153346 w 153346"/>
                <a:gd name="connsiteY4" fmla="*/ 268626 h 268626"/>
                <a:gd name="connsiteX0" fmla="*/ 61906 w 136899"/>
                <a:gd name="connsiteY0" fmla="*/ 177186 h 179993"/>
                <a:gd name="connsiteX1" fmla="*/ 0 w 136899"/>
                <a:gd name="connsiteY1" fmla="*/ 179993 h 179993"/>
                <a:gd name="connsiteX2" fmla="*/ 68450 w 136899"/>
                <a:gd name="connsiteY2" fmla="*/ 0 h 179993"/>
                <a:gd name="connsiteX3" fmla="*/ 136899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899" h="179993">
                  <a:moveTo>
                    <a:pt x="0" y="179993"/>
                  </a:moveTo>
                  <a:lnTo>
                    <a:pt x="68450" y="0"/>
                  </a:lnTo>
                  <a:lnTo>
                    <a:pt x="136899" y="179993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346EB871-4821-4953-A6E1-D9BC67FA586C}"/>
              </a:ext>
            </a:extLst>
          </p:cNvPr>
          <p:cNvGrpSpPr/>
          <p:nvPr/>
        </p:nvGrpSpPr>
        <p:grpSpPr>
          <a:xfrm>
            <a:off x="6346528" y="3622258"/>
            <a:ext cx="1248666" cy="878404"/>
            <a:chOff x="6170316" y="2841208"/>
            <a:chExt cx="1248666" cy="878404"/>
          </a:xfrm>
        </p:grpSpPr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55B9056F-4F12-425A-893F-E3015D4449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08195" y="2841208"/>
              <a:ext cx="0" cy="8784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840047F-59D5-4DB3-930A-3D65072D6F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08195" y="3521166"/>
              <a:ext cx="7107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C8DA5582-BCB6-486D-A78D-7227F40FF24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08195" y="3030389"/>
              <a:ext cx="7107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EF652E4F-4EA8-4E87-AC71-1C504650903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70316" y="3254318"/>
              <a:ext cx="542181" cy="2733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3" name="二等辺三角形 139">
              <a:extLst>
                <a:ext uri="{FF2B5EF4-FFF2-40B4-BE49-F238E27FC236}">
                  <a16:creationId xmlns:a16="http://schemas.microsoft.com/office/drawing/2014/main" id="{B392DD0B-8F3E-4E29-A99E-A00F65EF5125}"/>
                </a:ext>
              </a:extLst>
            </p:cNvPr>
            <p:cNvSpPr/>
            <p:nvPr/>
          </p:nvSpPr>
          <p:spPr bwMode="auto">
            <a:xfrm rot="14400000">
              <a:off x="6451422" y="3290120"/>
              <a:ext cx="136899" cy="119864"/>
            </a:xfrm>
            <a:custGeom>
              <a:avLst/>
              <a:gdLst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0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61906 w 136899"/>
                <a:gd name="connsiteY3" fmla="*/ 177186 h 179993"/>
                <a:gd name="connsiteX4" fmla="*/ 0 w 136899"/>
                <a:gd name="connsiteY4" fmla="*/ 179993 h 179993"/>
                <a:gd name="connsiteX0" fmla="*/ 61906 w 153346"/>
                <a:gd name="connsiteY0" fmla="*/ 177186 h 268626"/>
                <a:gd name="connsiteX1" fmla="*/ 0 w 153346"/>
                <a:gd name="connsiteY1" fmla="*/ 179993 h 268626"/>
                <a:gd name="connsiteX2" fmla="*/ 68450 w 153346"/>
                <a:gd name="connsiteY2" fmla="*/ 0 h 268626"/>
                <a:gd name="connsiteX3" fmla="*/ 136899 w 153346"/>
                <a:gd name="connsiteY3" fmla="*/ 179993 h 268626"/>
                <a:gd name="connsiteX4" fmla="*/ 153346 w 153346"/>
                <a:gd name="connsiteY4" fmla="*/ 268626 h 268626"/>
                <a:gd name="connsiteX0" fmla="*/ 61906 w 136899"/>
                <a:gd name="connsiteY0" fmla="*/ 177186 h 179993"/>
                <a:gd name="connsiteX1" fmla="*/ 0 w 136899"/>
                <a:gd name="connsiteY1" fmla="*/ 179993 h 179993"/>
                <a:gd name="connsiteX2" fmla="*/ 68450 w 136899"/>
                <a:gd name="connsiteY2" fmla="*/ 0 h 179993"/>
                <a:gd name="connsiteX3" fmla="*/ 136899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899" h="179993">
                  <a:moveTo>
                    <a:pt x="0" y="179993"/>
                  </a:moveTo>
                  <a:lnTo>
                    <a:pt x="68450" y="0"/>
                  </a:lnTo>
                  <a:lnTo>
                    <a:pt x="136899" y="179993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DB862B50-17B5-4A95-9FEE-2978FFC7CD5E}"/>
              </a:ext>
            </a:extLst>
          </p:cNvPr>
          <p:cNvGrpSpPr/>
          <p:nvPr/>
        </p:nvGrpSpPr>
        <p:grpSpPr>
          <a:xfrm>
            <a:off x="7913566" y="2781672"/>
            <a:ext cx="1184679" cy="878404"/>
            <a:chOff x="7913566" y="2781672"/>
            <a:chExt cx="1184679" cy="878404"/>
          </a:xfrm>
        </p:grpSpPr>
        <p:grpSp>
          <p:nvGrpSpPr>
            <p:cNvPr id="254" name="グループ化 253">
              <a:extLst>
                <a:ext uri="{FF2B5EF4-FFF2-40B4-BE49-F238E27FC236}">
                  <a16:creationId xmlns:a16="http://schemas.microsoft.com/office/drawing/2014/main" id="{4D15C41D-7698-4D76-A777-1077DC654323}"/>
                </a:ext>
              </a:extLst>
            </p:cNvPr>
            <p:cNvGrpSpPr/>
            <p:nvPr/>
          </p:nvGrpSpPr>
          <p:grpSpPr>
            <a:xfrm>
              <a:off x="7913566" y="2781672"/>
              <a:ext cx="1184679" cy="878404"/>
              <a:chOff x="6234304" y="2841208"/>
              <a:chExt cx="1184679" cy="878404"/>
            </a:xfrm>
          </p:grpSpPr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97A64C04-4998-474B-8437-0A82D2DAED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08195" y="2841208"/>
                <a:ext cx="0" cy="878404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A2DF8662-BEC6-4654-AD73-CB3044EE5C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234304" y="3521166"/>
                <a:ext cx="118467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" name="直線コネクタ 256">
                <a:extLst>
                  <a:ext uri="{FF2B5EF4-FFF2-40B4-BE49-F238E27FC236}">
                    <a16:creationId xmlns:a16="http://schemas.microsoft.com/office/drawing/2014/main" id="{DA3D56A0-CA23-4E0D-8AB6-ECECA37F26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708195" y="3030389"/>
                <a:ext cx="710787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0" name="二等辺三角形 139">
              <a:extLst>
                <a:ext uri="{FF2B5EF4-FFF2-40B4-BE49-F238E27FC236}">
                  <a16:creationId xmlns:a16="http://schemas.microsoft.com/office/drawing/2014/main" id="{296B74DB-CE1B-4FE3-B438-253879667BDA}"/>
                </a:ext>
              </a:extLst>
            </p:cNvPr>
            <p:cNvSpPr/>
            <p:nvPr/>
          </p:nvSpPr>
          <p:spPr bwMode="auto">
            <a:xfrm rot="16200000">
              <a:off x="8128616" y="3402039"/>
              <a:ext cx="136899" cy="119864"/>
            </a:xfrm>
            <a:custGeom>
              <a:avLst/>
              <a:gdLst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0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61906 w 136899"/>
                <a:gd name="connsiteY3" fmla="*/ 177186 h 179993"/>
                <a:gd name="connsiteX4" fmla="*/ 0 w 136899"/>
                <a:gd name="connsiteY4" fmla="*/ 179993 h 179993"/>
                <a:gd name="connsiteX0" fmla="*/ 61906 w 153346"/>
                <a:gd name="connsiteY0" fmla="*/ 177186 h 268626"/>
                <a:gd name="connsiteX1" fmla="*/ 0 w 153346"/>
                <a:gd name="connsiteY1" fmla="*/ 179993 h 268626"/>
                <a:gd name="connsiteX2" fmla="*/ 68450 w 153346"/>
                <a:gd name="connsiteY2" fmla="*/ 0 h 268626"/>
                <a:gd name="connsiteX3" fmla="*/ 136899 w 153346"/>
                <a:gd name="connsiteY3" fmla="*/ 179993 h 268626"/>
                <a:gd name="connsiteX4" fmla="*/ 153346 w 153346"/>
                <a:gd name="connsiteY4" fmla="*/ 268626 h 268626"/>
                <a:gd name="connsiteX0" fmla="*/ 61906 w 136899"/>
                <a:gd name="connsiteY0" fmla="*/ 177186 h 179993"/>
                <a:gd name="connsiteX1" fmla="*/ 0 w 136899"/>
                <a:gd name="connsiteY1" fmla="*/ 179993 h 179993"/>
                <a:gd name="connsiteX2" fmla="*/ 68450 w 136899"/>
                <a:gd name="connsiteY2" fmla="*/ 0 h 179993"/>
                <a:gd name="connsiteX3" fmla="*/ 136899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899" h="179993">
                  <a:moveTo>
                    <a:pt x="0" y="179993"/>
                  </a:moveTo>
                  <a:lnTo>
                    <a:pt x="68450" y="0"/>
                  </a:lnTo>
                  <a:lnTo>
                    <a:pt x="136899" y="179993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71FCD02E-7104-4321-8B6F-E24420D3D135}"/>
              </a:ext>
            </a:extLst>
          </p:cNvPr>
          <p:cNvGrpSpPr/>
          <p:nvPr/>
        </p:nvGrpSpPr>
        <p:grpSpPr>
          <a:xfrm>
            <a:off x="8135022" y="3550816"/>
            <a:ext cx="1184679" cy="878404"/>
            <a:chOff x="7913566" y="2781672"/>
            <a:chExt cx="1184679" cy="878404"/>
          </a:xfrm>
        </p:grpSpPr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06294242-92EC-4C61-98B0-8F32DE57A016}"/>
                </a:ext>
              </a:extLst>
            </p:cNvPr>
            <p:cNvGrpSpPr/>
            <p:nvPr/>
          </p:nvGrpSpPr>
          <p:grpSpPr>
            <a:xfrm>
              <a:off x="7913566" y="2781672"/>
              <a:ext cx="1184679" cy="878404"/>
              <a:chOff x="6234304" y="2841208"/>
              <a:chExt cx="1184679" cy="878404"/>
            </a:xfrm>
          </p:grpSpPr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295C6339-211C-4A06-9E5F-569049C803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08195" y="2841208"/>
                <a:ext cx="0" cy="878404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D272C29A-98CD-46F2-B414-629C42B150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234304" y="3521166"/>
                <a:ext cx="1184679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5EEC68CD-444F-497C-B7D1-F3DE00177B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708195" y="3030389"/>
                <a:ext cx="710787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5" name="二等辺三角形 139">
              <a:extLst>
                <a:ext uri="{FF2B5EF4-FFF2-40B4-BE49-F238E27FC236}">
                  <a16:creationId xmlns:a16="http://schemas.microsoft.com/office/drawing/2014/main" id="{4ABD5072-B958-4594-9A19-C0208A376403}"/>
                </a:ext>
              </a:extLst>
            </p:cNvPr>
            <p:cNvSpPr/>
            <p:nvPr/>
          </p:nvSpPr>
          <p:spPr bwMode="auto">
            <a:xfrm rot="5400000">
              <a:off x="8128616" y="3402039"/>
              <a:ext cx="136899" cy="119864"/>
            </a:xfrm>
            <a:custGeom>
              <a:avLst/>
              <a:gdLst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0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  <a:gd name="connsiteX3" fmla="*/ 61906 w 136899"/>
                <a:gd name="connsiteY3" fmla="*/ 177186 h 179993"/>
                <a:gd name="connsiteX4" fmla="*/ 0 w 136899"/>
                <a:gd name="connsiteY4" fmla="*/ 179993 h 179993"/>
                <a:gd name="connsiteX0" fmla="*/ 61906 w 153346"/>
                <a:gd name="connsiteY0" fmla="*/ 177186 h 268626"/>
                <a:gd name="connsiteX1" fmla="*/ 0 w 153346"/>
                <a:gd name="connsiteY1" fmla="*/ 179993 h 268626"/>
                <a:gd name="connsiteX2" fmla="*/ 68450 w 153346"/>
                <a:gd name="connsiteY2" fmla="*/ 0 h 268626"/>
                <a:gd name="connsiteX3" fmla="*/ 136899 w 153346"/>
                <a:gd name="connsiteY3" fmla="*/ 179993 h 268626"/>
                <a:gd name="connsiteX4" fmla="*/ 153346 w 153346"/>
                <a:gd name="connsiteY4" fmla="*/ 268626 h 268626"/>
                <a:gd name="connsiteX0" fmla="*/ 61906 w 136899"/>
                <a:gd name="connsiteY0" fmla="*/ 177186 h 179993"/>
                <a:gd name="connsiteX1" fmla="*/ 0 w 136899"/>
                <a:gd name="connsiteY1" fmla="*/ 179993 h 179993"/>
                <a:gd name="connsiteX2" fmla="*/ 68450 w 136899"/>
                <a:gd name="connsiteY2" fmla="*/ 0 h 179993"/>
                <a:gd name="connsiteX3" fmla="*/ 136899 w 136899"/>
                <a:gd name="connsiteY3" fmla="*/ 179993 h 179993"/>
                <a:gd name="connsiteX0" fmla="*/ 0 w 136899"/>
                <a:gd name="connsiteY0" fmla="*/ 179993 h 179993"/>
                <a:gd name="connsiteX1" fmla="*/ 68450 w 136899"/>
                <a:gd name="connsiteY1" fmla="*/ 0 h 179993"/>
                <a:gd name="connsiteX2" fmla="*/ 136899 w 136899"/>
                <a:gd name="connsiteY2" fmla="*/ 179993 h 1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899" h="179993">
                  <a:moveTo>
                    <a:pt x="0" y="179993"/>
                  </a:moveTo>
                  <a:lnTo>
                    <a:pt x="68450" y="0"/>
                  </a:lnTo>
                  <a:lnTo>
                    <a:pt x="136899" y="179993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C4E6137A-3278-44D7-8345-BE391979E197}"/>
              </a:ext>
            </a:extLst>
          </p:cNvPr>
          <p:cNvGrpSpPr/>
          <p:nvPr/>
        </p:nvGrpSpPr>
        <p:grpSpPr>
          <a:xfrm>
            <a:off x="794634" y="5094185"/>
            <a:ext cx="784480" cy="784480"/>
            <a:chOff x="794634" y="5094185"/>
            <a:chExt cx="784480" cy="784480"/>
          </a:xfrm>
        </p:grpSpPr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83C8C664-08F9-4301-95F8-97D0D9451E80}"/>
                </a:ext>
              </a:extLst>
            </p:cNvPr>
            <p:cNvSpPr/>
            <p:nvPr/>
          </p:nvSpPr>
          <p:spPr bwMode="auto">
            <a:xfrm>
              <a:off x="794634" y="5094185"/>
              <a:ext cx="784480" cy="784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808F6E54-9846-4795-886E-D9BD63B3466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10299" y="5094185"/>
              <a:ext cx="753150" cy="7844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C09D383F-4F6D-40FB-BA03-18B2F93C59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0299" y="5094185"/>
              <a:ext cx="753150" cy="7844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6D56253E-C309-4C12-A01E-13A58A589919}"/>
              </a:ext>
            </a:extLst>
          </p:cNvPr>
          <p:cNvGrpSpPr/>
          <p:nvPr/>
        </p:nvGrpSpPr>
        <p:grpSpPr>
          <a:xfrm>
            <a:off x="2291755" y="4753182"/>
            <a:ext cx="835646" cy="835646"/>
            <a:chOff x="2291755" y="4753182"/>
            <a:chExt cx="835646" cy="835646"/>
          </a:xfrm>
        </p:grpSpPr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55BAFC8F-5118-44E8-A86B-FABDC96C2CED}"/>
                </a:ext>
              </a:extLst>
            </p:cNvPr>
            <p:cNvGrpSpPr/>
            <p:nvPr/>
          </p:nvGrpSpPr>
          <p:grpSpPr>
            <a:xfrm>
              <a:off x="2405509" y="4915491"/>
              <a:ext cx="608139" cy="511028"/>
              <a:chOff x="2310258" y="3033506"/>
              <a:chExt cx="608139" cy="666711"/>
            </a:xfrm>
          </p:grpSpPr>
          <p:cxnSp>
            <p:nvCxnSpPr>
              <p:cNvPr id="276" name="直線コネクタ 275">
                <a:extLst>
                  <a:ext uri="{FF2B5EF4-FFF2-40B4-BE49-F238E27FC236}">
                    <a16:creationId xmlns:a16="http://schemas.microsoft.com/office/drawing/2014/main" id="{9F22F66D-688F-4531-A1D0-8B5957E800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7" name="直線コネクタ 276">
                <a:extLst>
                  <a:ext uri="{FF2B5EF4-FFF2-40B4-BE49-F238E27FC236}">
                    <a16:creationId xmlns:a16="http://schemas.microsoft.com/office/drawing/2014/main" id="{080D8778-95D4-4D75-B55E-CA07A16E0C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8" name="直線コネクタ 277">
                <a:extLst>
                  <a:ext uri="{FF2B5EF4-FFF2-40B4-BE49-F238E27FC236}">
                    <a16:creationId xmlns:a16="http://schemas.microsoft.com/office/drawing/2014/main" id="{F3DCA909-391B-4E0C-9B7F-307593F85A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8" y="3033506"/>
                <a:ext cx="0" cy="438109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9" name="直線コネクタ 278">
                <a:extLst>
                  <a:ext uri="{FF2B5EF4-FFF2-40B4-BE49-F238E27FC236}">
                    <a16:creationId xmlns:a16="http://schemas.microsoft.com/office/drawing/2014/main" id="{E80C49E7-CED5-4C47-8BBB-67D3AA35C3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FA1480D6-D035-4E61-9950-0A9CECCC2E17}"/>
                </a:ext>
              </a:extLst>
            </p:cNvPr>
            <p:cNvSpPr/>
            <p:nvPr/>
          </p:nvSpPr>
          <p:spPr bwMode="auto">
            <a:xfrm>
              <a:off x="2291755" y="4753182"/>
              <a:ext cx="835646" cy="835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FEA2251F-C1D4-4360-B340-EA607116FDDB}"/>
              </a:ext>
            </a:extLst>
          </p:cNvPr>
          <p:cNvGrpSpPr/>
          <p:nvPr/>
        </p:nvGrpSpPr>
        <p:grpSpPr>
          <a:xfrm rot="10800000">
            <a:off x="2985630" y="5426519"/>
            <a:ext cx="835646" cy="835646"/>
            <a:chOff x="2291755" y="4753182"/>
            <a:chExt cx="835646" cy="835646"/>
          </a:xfrm>
        </p:grpSpPr>
        <p:grpSp>
          <p:nvGrpSpPr>
            <p:cNvPr id="289" name="グループ化 288">
              <a:extLst>
                <a:ext uri="{FF2B5EF4-FFF2-40B4-BE49-F238E27FC236}">
                  <a16:creationId xmlns:a16="http://schemas.microsoft.com/office/drawing/2014/main" id="{5AE989B4-08D1-4A41-BF46-0B56D7A7C5D6}"/>
                </a:ext>
              </a:extLst>
            </p:cNvPr>
            <p:cNvGrpSpPr/>
            <p:nvPr/>
          </p:nvGrpSpPr>
          <p:grpSpPr>
            <a:xfrm>
              <a:off x="2405509" y="4915491"/>
              <a:ext cx="608139" cy="511028"/>
              <a:chOff x="2310258" y="3033506"/>
              <a:chExt cx="608139" cy="666711"/>
            </a:xfrm>
          </p:grpSpPr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E1B5E23D-CC25-4E4C-AAD1-2CC93CE076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C1938CBA-5C1B-4DBC-83DF-1E9751AF53A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D255AFEF-44F4-4234-BDFD-F562795FBC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8" y="3033506"/>
                <a:ext cx="0" cy="438109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5A7346F1-9A3E-4A14-898E-DAB8749AA4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90" name="楕円 289">
              <a:extLst>
                <a:ext uri="{FF2B5EF4-FFF2-40B4-BE49-F238E27FC236}">
                  <a16:creationId xmlns:a16="http://schemas.microsoft.com/office/drawing/2014/main" id="{781DF1F5-5FE4-416E-86ED-7E10340761F8}"/>
                </a:ext>
              </a:extLst>
            </p:cNvPr>
            <p:cNvSpPr/>
            <p:nvPr/>
          </p:nvSpPr>
          <p:spPr bwMode="auto">
            <a:xfrm>
              <a:off x="2291755" y="4753182"/>
              <a:ext cx="835646" cy="835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048" name="グループ化 2047">
            <a:extLst>
              <a:ext uri="{FF2B5EF4-FFF2-40B4-BE49-F238E27FC236}">
                <a16:creationId xmlns:a16="http://schemas.microsoft.com/office/drawing/2014/main" id="{C31D9AFD-AAA6-4795-A5DB-764B3725BE3E}"/>
              </a:ext>
            </a:extLst>
          </p:cNvPr>
          <p:cNvGrpSpPr/>
          <p:nvPr/>
        </p:nvGrpSpPr>
        <p:grpSpPr>
          <a:xfrm>
            <a:off x="4356255" y="4946282"/>
            <a:ext cx="535718" cy="535718"/>
            <a:chOff x="4187915" y="4738835"/>
            <a:chExt cx="535718" cy="535718"/>
          </a:xfrm>
        </p:grpSpPr>
        <p:sp>
          <p:nvSpPr>
            <p:cNvPr id="295" name="楕円 294">
              <a:extLst>
                <a:ext uri="{FF2B5EF4-FFF2-40B4-BE49-F238E27FC236}">
                  <a16:creationId xmlns:a16="http://schemas.microsoft.com/office/drawing/2014/main" id="{632F5062-2B27-41C1-827A-58E5EADCA37C}"/>
                </a:ext>
              </a:extLst>
            </p:cNvPr>
            <p:cNvSpPr/>
            <p:nvPr/>
          </p:nvSpPr>
          <p:spPr bwMode="auto">
            <a:xfrm>
              <a:off x="4187915" y="4738835"/>
              <a:ext cx="535718" cy="5357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96" name="楕円 295">
              <a:extLst>
                <a:ext uri="{FF2B5EF4-FFF2-40B4-BE49-F238E27FC236}">
                  <a16:creationId xmlns:a16="http://schemas.microsoft.com/office/drawing/2014/main" id="{5EBC134A-A446-4B9A-9BDB-08C5E1713C57}"/>
                </a:ext>
              </a:extLst>
            </p:cNvPr>
            <p:cNvSpPr/>
            <p:nvPr/>
          </p:nvSpPr>
          <p:spPr bwMode="auto">
            <a:xfrm>
              <a:off x="4282398" y="4833318"/>
              <a:ext cx="346752" cy="3467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EBD41DD4-4DB2-4BEE-AA16-B0A9762405F6}"/>
              </a:ext>
            </a:extLst>
          </p:cNvPr>
          <p:cNvGrpSpPr/>
          <p:nvPr/>
        </p:nvGrpSpPr>
        <p:grpSpPr>
          <a:xfrm>
            <a:off x="4989667" y="4946282"/>
            <a:ext cx="535718" cy="535718"/>
            <a:chOff x="4187915" y="4738835"/>
            <a:chExt cx="535718" cy="535718"/>
          </a:xfrm>
        </p:grpSpPr>
        <p:sp>
          <p:nvSpPr>
            <p:cNvPr id="301" name="楕円 300">
              <a:extLst>
                <a:ext uri="{FF2B5EF4-FFF2-40B4-BE49-F238E27FC236}">
                  <a16:creationId xmlns:a16="http://schemas.microsoft.com/office/drawing/2014/main" id="{573FDE36-7F20-4157-BE2C-0D06F0FA7F63}"/>
                </a:ext>
              </a:extLst>
            </p:cNvPr>
            <p:cNvSpPr/>
            <p:nvPr/>
          </p:nvSpPr>
          <p:spPr bwMode="auto">
            <a:xfrm>
              <a:off x="4187915" y="4738835"/>
              <a:ext cx="535718" cy="5357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02" name="楕円 301">
              <a:extLst>
                <a:ext uri="{FF2B5EF4-FFF2-40B4-BE49-F238E27FC236}">
                  <a16:creationId xmlns:a16="http://schemas.microsoft.com/office/drawing/2014/main" id="{1B7B062F-3B2F-4015-9F17-4F53BCE6381A}"/>
                </a:ext>
              </a:extLst>
            </p:cNvPr>
            <p:cNvSpPr/>
            <p:nvPr/>
          </p:nvSpPr>
          <p:spPr bwMode="auto">
            <a:xfrm>
              <a:off x="4282398" y="4833318"/>
              <a:ext cx="346752" cy="3467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056" name="グループ化 2055">
            <a:extLst>
              <a:ext uri="{FF2B5EF4-FFF2-40B4-BE49-F238E27FC236}">
                <a16:creationId xmlns:a16="http://schemas.microsoft.com/office/drawing/2014/main" id="{06EED035-5B74-43D8-BC8B-78D3B7230710}"/>
              </a:ext>
            </a:extLst>
          </p:cNvPr>
          <p:cNvGrpSpPr/>
          <p:nvPr/>
        </p:nvGrpSpPr>
        <p:grpSpPr>
          <a:xfrm>
            <a:off x="4668809" y="5576483"/>
            <a:ext cx="535718" cy="535718"/>
            <a:chOff x="4198350" y="5369036"/>
            <a:chExt cx="535718" cy="535718"/>
          </a:xfrm>
        </p:grpSpPr>
        <p:sp>
          <p:nvSpPr>
            <p:cNvPr id="303" name="楕円 302">
              <a:extLst>
                <a:ext uri="{FF2B5EF4-FFF2-40B4-BE49-F238E27FC236}">
                  <a16:creationId xmlns:a16="http://schemas.microsoft.com/office/drawing/2014/main" id="{8E56456F-1EA0-46D3-AC43-7EE8499A1E58}"/>
                </a:ext>
              </a:extLst>
            </p:cNvPr>
            <p:cNvSpPr/>
            <p:nvPr/>
          </p:nvSpPr>
          <p:spPr bwMode="auto">
            <a:xfrm>
              <a:off x="4198350" y="5369036"/>
              <a:ext cx="535718" cy="53571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2052" name="直線コネクタ 2051">
              <a:extLst>
                <a:ext uri="{FF2B5EF4-FFF2-40B4-BE49-F238E27FC236}">
                  <a16:creationId xmlns:a16="http://schemas.microsoft.com/office/drawing/2014/main" id="{D4E42A6A-7B1C-4A6E-94BA-4740C5CA65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66209" y="5369036"/>
              <a:ext cx="0" cy="2652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5" name="二等辺三角形 2054">
              <a:extLst>
                <a:ext uri="{FF2B5EF4-FFF2-40B4-BE49-F238E27FC236}">
                  <a16:creationId xmlns:a16="http://schemas.microsoft.com/office/drawing/2014/main" id="{D21E90B9-69C8-4936-8B6F-E8C47EE9A95A}"/>
                </a:ext>
              </a:extLst>
            </p:cNvPr>
            <p:cNvSpPr/>
            <p:nvPr/>
          </p:nvSpPr>
          <p:spPr bwMode="auto">
            <a:xfrm>
              <a:off x="4241044" y="5634245"/>
              <a:ext cx="450330" cy="152194"/>
            </a:xfrm>
            <a:custGeom>
              <a:avLst/>
              <a:gdLst>
                <a:gd name="connsiteX0" fmla="*/ 0 w 360048"/>
                <a:gd name="connsiteY0" fmla="*/ 246418 h 246418"/>
                <a:gd name="connsiteX1" fmla="*/ 180024 w 360048"/>
                <a:gd name="connsiteY1" fmla="*/ 0 h 246418"/>
                <a:gd name="connsiteX2" fmla="*/ 360048 w 360048"/>
                <a:gd name="connsiteY2" fmla="*/ 246418 h 246418"/>
                <a:gd name="connsiteX3" fmla="*/ 0 w 360048"/>
                <a:gd name="connsiteY3" fmla="*/ 246418 h 246418"/>
                <a:gd name="connsiteX0" fmla="*/ 0 w 360048"/>
                <a:gd name="connsiteY0" fmla="*/ 246418 h 246418"/>
                <a:gd name="connsiteX1" fmla="*/ 180024 w 360048"/>
                <a:gd name="connsiteY1" fmla="*/ 0 h 246418"/>
                <a:gd name="connsiteX2" fmla="*/ 360048 w 360048"/>
                <a:gd name="connsiteY2" fmla="*/ 246418 h 246418"/>
                <a:gd name="connsiteX3" fmla="*/ 92478 w 360048"/>
                <a:gd name="connsiteY3" fmla="*/ 246417 h 246418"/>
                <a:gd name="connsiteX4" fmla="*/ 0 w 360048"/>
                <a:gd name="connsiteY4" fmla="*/ 246418 h 246418"/>
                <a:gd name="connsiteX0" fmla="*/ 92478 w 360048"/>
                <a:gd name="connsiteY0" fmla="*/ 246417 h 337857"/>
                <a:gd name="connsiteX1" fmla="*/ 0 w 360048"/>
                <a:gd name="connsiteY1" fmla="*/ 246418 h 337857"/>
                <a:gd name="connsiteX2" fmla="*/ 180024 w 360048"/>
                <a:gd name="connsiteY2" fmla="*/ 0 h 337857"/>
                <a:gd name="connsiteX3" fmla="*/ 360048 w 360048"/>
                <a:gd name="connsiteY3" fmla="*/ 246418 h 337857"/>
                <a:gd name="connsiteX4" fmla="*/ 183918 w 360048"/>
                <a:gd name="connsiteY4" fmla="*/ 337857 h 337857"/>
                <a:gd name="connsiteX0" fmla="*/ 92478 w 360048"/>
                <a:gd name="connsiteY0" fmla="*/ 246417 h 246418"/>
                <a:gd name="connsiteX1" fmla="*/ 0 w 360048"/>
                <a:gd name="connsiteY1" fmla="*/ 246418 h 246418"/>
                <a:gd name="connsiteX2" fmla="*/ 180024 w 360048"/>
                <a:gd name="connsiteY2" fmla="*/ 0 h 246418"/>
                <a:gd name="connsiteX3" fmla="*/ 360048 w 360048"/>
                <a:gd name="connsiteY3" fmla="*/ 246418 h 246418"/>
                <a:gd name="connsiteX0" fmla="*/ 0 w 360048"/>
                <a:gd name="connsiteY0" fmla="*/ 246418 h 246418"/>
                <a:gd name="connsiteX1" fmla="*/ 180024 w 360048"/>
                <a:gd name="connsiteY1" fmla="*/ 0 h 246418"/>
                <a:gd name="connsiteX2" fmla="*/ 360048 w 360048"/>
                <a:gd name="connsiteY2" fmla="*/ 246418 h 24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048" h="246418">
                  <a:moveTo>
                    <a:pt x="0" y="246418"/>
                  </a:moveTo>
                  <a:lnTo>
                    <a:pt x="180024" y="0"/>
                  </a:lnTo>
                  <a:lnTo>
                    <a:pt x="360048" y="24641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5" name="フリーフォーム: 図形 304">
            <a:extLst>
              <a:ext uri="{FF2B5EF4-FFF2-40B4-BE49-F238E27FC236}">
                <a16:creationId xmlns:a16="http://schemas.microsoft.com/office/drawing/2014/main" id="{B490E60E-2734-4CA5-A753-81E9A40048FB}"/>
              </a:ext>
            </a:extLst>
          </p:cNvPr>
          <p:cNvSpPr/>
          <p:nvPr/>
        </p:nvSpPr>
        <p:spPr bwMode="auto">
          <a:xfrm>
            <a:off x="1418294" y="1912985"/>
            <a:ext cx="558188" cy="337956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  <a:gd name="connsiteX0" fmla="*/ 0 w 1643978"/>
              <a:gd name="connsiteY0" fmla="*/ 225025 h 414482"/>
              <a:gd name="connsiteX1" fmla="*/ 103137 w 1643978"/>
              <a:gd name="connsiteY1" fmla="*/ 0 h 414482"/>
              <a:gd name="connsiteX2" fmla="*/ 293107 w 1643978"/>
              <a:gd name="connsiteY2" fmla="*/ 414482 h 414482"/>
              <a:gd name="connsiteX3" fmla="*/ 483079 w 1643978"/>
              <a:gd name="connsiteY3" fmla="*/ 0 h 414482"/>
              <a:gd name="connsiteX4" fmla="*/ 673049 w 1643978"/>
              <a:gd name="connsiteY4" fmla="*/ 414482 h 414482"/>
              <a:gd name="connsiteX5" fmla="*/ 863021 w 1643978"/>
              <a:gd name="connsiteY5" fmla="*/ 0 h 414482"/>
              <a:gd name="connsiteX6" fmla="*/ 1052991 w 1643978"/>
              <a:gd name="connsiteY6" fmla="*/ 414481 h 414482"/>
              <a:gd name="connsiteX7" fmla="*/ 1242962 w 1643978"/>
              <a:gd name="connsiteY7" fmla="*/ 0 h 414482"/>
              <a:gd name="connsiteX8" fmla="*/ 1346099 w 1643978"/>
              <a:gd name="connsiteY8" fmla="*/ 225025 h 414482"/>
              <a:gd name="connsiteX9" fmla="*/ 1643978 w 1643978"/>
              <a:gd name="connsiteY9" fmla="*/ 225026 h 414482"/>
              <a:gd name="connsiteX0" fmla="*/ 0 w 1540841"/>
              <a:gd name="connsiteY0" fmla="*/ 0 h 414482"/>
              <a:gd name="connsiteX1" fmla="*/ 189970 w 1540841"/>
              <a:gd name="connsiteY1" fmla="*/ 414482 h 414482"/>
              <a:gd name="connsiteX2" fmla="*/ 379942 w 1540841"/>
              <a:gd name="connsiteY2" fmla="*/ 0 h 414482"/>
              <a:gd name="connsiteX3" fmla="*/ 569912 w 1540841"/>
              <a:gd name="connsiteY3" fmla="*/ 414482 h 414482"/>
              <a:gd name="connsiteX4" fmla="*/ 759884 w 1540841"/>
              <a:gd name="connsiteY4" fmla="*/ 0 h 414482"/>
              <a:gd name="connsiteX5" fmla="*/ 949854 w 1540841"/>
              <a:gd name="connsiteY5" fmla="*/ 414481 h 414482"/>
              <a:gd name="connsiteX6" fmla="*/ 1139825 w 1540841"/>
              <a:gd name="connsiteY6" fmla="*/ 0 h 414482"/>
              <a:gd name="connsiteX7" fmla="*/ 1242962 w 1540841"/>
              <a:gd name="connsiteY7" fmla="*/ 225025 h 414482"/>
              <a:gd name="connsiteX8" fmla="*/ 1540841 w 1540841"/>
              <a:gd name="connsiteY8" fmla="*/ 225026 h 414482"/>
              <a:gd name="connsiteX0" fmla="*/ 0 w 1350871"/>
              <a:gd name="connsiteY0" fmla="*/ 414482 h 414482"/>
              <a:gd name="connsiteX1" fmla="*/ 189972 w 1350871"/>
              <a:gd name="connsiteY1" fmla="*/ 0 h 414482"/>
              <a:gd name="connsiteX2" fmla="*/ 379942 w 1350871"/>
              <a:gd name="connsiteY2" fmla="*/ 414482 h 414482"/>
              <a:gd name="connsiteX3" fmla="*/ 569914 w 1350871"/>
              <a:gd name="connsiteY3" fmla="*/ 0 h 414482"/>
              <a:gd name="connsiteX4" fmla="*/ 759884 w 1350871"/>
              <a:gd name="connsiteY4" fmla="*/ 414481 h 414482"/>
              <a:gd name="connsiteX5" fmla="*/ 949855 w 1350871"/>
              <a:gd name="connsiteY5" fmla="*/ 0 h 414482"/>
              <a:gd name="connsiteX6" fmla="*/ 1052992 w 1350871"/>
              <a:gd name="connsiteY6" fmla="*/ 225025 h 414482"/>
              <a:gd name="connsiteX7" fmla="*/ 1350871 w 1350871"/>
              <a:gd name="connsiteY7" fmla="*/ 225026 h 414482"/>
              <a:gd name="connsiteX0" fmla="*/ 0 w 1160899"/>
              <a:gd name="connsiteY0" fmla="*/ 0 h 414482"/>
              <a:gd name="connsiteX1" fmla="*/ 189970 w 1160899"/>
              <a:gd name="connsiteY1" fmla="*/ 414482 h 414482"/>
              <a:gd name="connsiteX2" fmla="*/ 379942 w 1160899"/>
              <a:gd name="connsiteY2" fmla="*/ 0 h 414482"/>
              <a:gd name="connsiteX3" fmla="*/ 569912 w 1160899"/>
              <a:gd name="connsiteY3" fmla="*/ 414481 h 414482"/>
              <a:gd name="connsiteX4" fmla="*/ 759883 w 1160899"/>
              <a:gd name="connsiteY4" fmla="*/ 0 h 414482"/>
              <a:gd name="connsiteX5" fmla="*/ 863020 w 1160899"/>
              <a:gd name="connsiteY5" fmla="*/ 225025 h 414482"/>
              <a:gd name="connsiteX6" fmla="*/ 1160899 w 1160899"/>
              <a:gd name="connsiteY6" fmla="*/ 225026 h 414482"/>
              <a:gd name="connsiteX0" fmla="*/ 0 w 970929"/>
              <a:gd name="connsiteY0" fmla="*/ 414482 h 414482"/>
              <a:gd name="connsiteX1" fmla="*/ 189972 w 970929"/>
              <a:gd name="connsiteY1" fmla="*/ 0 h 414482"/>
              <a:gd name="connsiteX2" fmla="*/ 379942 w 970929"/>
              <a:gd name="connsiteY2" fmla="*/ 414481 h 414482"/>
              <a:gd name="connsiteX3" fmla="*/ 569913 w 970929"/>
              <a:gd name="connsiteY3" fmla="*/ 0 h 414482"/>
              <a:gd name="connsiteX4" fmla="*/ 673050 w 970929"/>
              <a:gd name="connsiteY4" fmla="*/ 225025 h 414482"/>
              <a:gd name="connsiteX5" fmla="*/ 970929 w 970929"/>
              <a:gd name="connsiteY5" fmla="*/ 225026 h 414482"/>
              <a:gd name="connsiteX0" fmla="*/ 0 w 780957"/>
              <a:gd name="connsiteY0" fmla="*/ 0 h 414481"/>
              <a:gd name="connsiteX1" fmla="*/ 189970 w 780957"/>
              <a:gd name="connsiteY1" fmla="*/ 414481 h 414481"/>
              <a:gd name="connsiteX2" fmla="*/ 379941 w 780957"/>
              <a:gd name="connsiteY2" fmla="*/ 0 h 414481"/>
              <a:gd name="connsiteX3" fmla="*/ 483078 w 780957"/>
              <a:gd name="connsiteY3" fmla="*/ 225025 h 414481"/>
              <a:gd name="connsiteX4" fmla="*/ 780957 w 780957"/>
              <a:gd name="connsiteY4" fmla="*/ 225026 h 414481"/>
              <a:gd name="connsiteX0" fmla="*/ 0 w 684581"/>
              <a:gd name="connsiteY0" fmla="*/ 210272 h 414481"/>
              <a:gd name="connsiteX1" fmla="*/ 93594 w 684581"/>
              <a:gd name="connsiteY1" fmla="*/ 414481 h 414481"/>
              <a:gd name="connsiteX2" fmla="*/ 283565 w 684581"/>
              <a:gd name="connsiteY2" fmla="*/ 0 h 414481"/>
              <a:gd name="connsiteX3" fmla="*/ 386702 w 684581"/>
              <a:gd name="connsiteY3" fmla="*/ 225025 h 414481"/>
              <a:gd name="connsiteX4" fmla="*/ 684581 w 684581"/>
              <a:gd name="connsiteY4" fmla="*/ 225026 h 41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581" h="414481">
                <a:moveTo>
                  <a:pt x="0" y="210272"/>
                </a:moveTo>
                <a:lnTo>
                  <a:pt x="93594" y="414481"/>
                </a:lnTo>
                <a:lnTo>
                  <a:pt x="283565" y="0"/>
                </a:lnTo>
                <a:lnTo>
                  <a:pt x="386702" y="225025"/>
                </a:lnTo>
                <a:lnTo>
                  <a:pt x="684581" y="22502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2058" name="グループ化 2057">
            <a:extLst>
              <a:ext uri="{FF2B5EF4-FFF2-40B4-BE49-F238E27FC236}">
                <a16:creationId xmlns:a16="http://schemas.microsoft.com/office/drawing/2014/main" id="{082271CB-6546-4B26-AB1C-7ED7F53E176F}"/>
              </a:ext>
            </a:extLst>
          </p:cNvPr>
          <p:cNvGrpSpPr/>
          <p:nvPr/>
        </p:nvGrpSpPr>
        <p:grpSpPr>
          <a:xfrm>
            <a:off x="4481910" y="1244975"/>
            <a:ext cx="920800" cy="920798"/>
            <a:chOff x="6346528" y="5041242"/>
            <a:chExt cx="920800" cy="920798"/>
          </a:xfrm>
        </p:grpSpPr>
        <p:sp>
          <p:nvSpPr>
            <p:cNvPr id="317" name="フリーフォーム: 図形 316">
              <a:extLst>
                <a:ext uri="{FF2B5EF4-FFF2-40B4-BE49-F238E27FC236}">
                  <a16:creationId xmlns:a16="http://schemas.microsoft.com/office/drawing/2014/main" id="{3094F4E1-75D0-451B-A13F-8A19841385BA}"/>
                </a:ext>
              </a:extLst>
            </p:cNvPr>
            <p:cNvSpPr/>
            <p:nvPr/>
          </p:nvSpPr>
          <p:spPr bwMode="auto">
            <a:xfrm>
              <a:off x="6430348" y="5585461"/>
              <a:ext cx="753160" cy="376579"/>
            </a:xfrm>
            <a:custGeom>
              <a:avLst/>
              <a:gdLst>
                <a:gd name="connsiteX0" fmla="*/ 0 w 753160"/>
                <a:gd name="connsiteY0" fmla="*/ 0 h 376579"/>
                <a:gd name="connsiteX1" fmla="*/ 753160 w 753160"/>
                <a:gd name="connsiteY1" fmla="*/ 0 h 376579"/>
                <a:gd name="connsiteX2" fmla="*/ 376580 w 753160"/>
                <a:gd name="connsiteY2" fmla="*/ 376579 h 376579"/>
                <a:gd name="connsiteX3" fmla="*/ 0 w 753160"/>
                <a:gd name="connsiteY3" fmla="*/ 0 h 37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160" h="376579">
                  <a:moveTo>
                    <a:pt x="0" y="0"/>
                  </a:moveTo>
                  <a:lnTo>
                    <a:pt x="753160" y="0"/>
                  </a:lnTo>
                  <a:lnTo>
                    <a:pt x="376580" y="376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20" name="フリーフォーム: 図形 319">
              <a:extLst>
                <a:ext uri="{FF2B5EF4-FFF2-40B4-BE49-F238E27FC236}">
                  <a16:creationId xmlns:a16="http://schemas.microsoft.com/office/drawing/2014/main" id="{C5578CA9-798C-4A86-BE88-1223A0158039}"/>
                </a:ext>
              </a:extLst>
            </p:cNvPr>
            <p:cNvSpPr/>
            <p:nvPr/>
          </p:nvSpPr>
          <p:spPr bwMode="auto">
            <a:xfrm>
              <a:off x="6667659" y="5041242"/>
              <a:ext cx="278539" cy="544218"/>
            </a:xfrm>
            <a:custGeom>
              <a:avLst/>
              <a:gdLst>
                <a:gd name="connsiteX0" fmla="*/ 139270 w 278539"/>
                <a:gd name="connsiteY0" fmla="*/ 0 h 544218"/>
                <a:gd name="connsiteX1" fmla="*/ 278539 w 278539"/>
                <a:gd name="connsiteY1" fmla="*/ 139269 h 544218"/>
                <a:gd name="connsiteX2" fmla="*/ 278539 w 278539"/>
                <a:gd name="connsiteY2" fmla="*/ 544218 h 544218"/>
                <a:gd name="connsiteX3" fmla="*/ 0 w 278539"/>
                <a:gd name="connsiteY3" fmla="*/ 544218 h 544218"/>
                <a:gd name="connsiteX4" fmla="*/ 0 w 278539"/>
                <a:gd name="connsiteY4" fmla="*/ 139270 h 544218"/>
                <a:gd name="connsiteX5" fmla="*/ 139270 w 278539"/>
                <a:gd name="connsiteY5" fmla="*/ 0 h 54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539" h="544218">
                  <a:moveTo>
                    <a:pt x="139270" y="0"/>
                  </a:moveTo>
                  <a:lnTo>
                    <a:pt x="278539" y="139269"/>
                  </a:lnTo>
                  <a:lnTo>
                    <a:pt x="278539" y="544218"/>
                  </a:lnTo>
                  <a:lnTo>
                    <a:pt x="0" y="544218"/>
                  </a:lnTo>
                  <a:lnTo>
                    <a:pt x="0" y="139270"/>
                  </a:lnTo>
                  <a:lnTo>
                    <a:pt x="13927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18" name="フリーフォーム: 図形 317">
              <a:extLst>
                <a:ext uri="{FF2B5EF4-FFF2-40B4-BE49-F238E27FC236}">
                  <a16:creationId xmlns:a16="http://schemas.microsoft.com/office/drawing/2014/main" id="{4BE166A3-436B-4BAD-AE87-562233FDD8EF}"/>
                </a:ext>
              </a:extLst>
            </p:cNvPr>
            <p:cNvSpPr/>
            <p:nvPr/>
          </p:nvSpPr>
          <p:spPr bwMode="auto">
            <a:xfrm>
              <a:off x="6346528" y="5180511"/>
              <a:ext cx="920800" cy="404950"/>
            </a:xfrm>
            <a:custGeom>
              <a:avLst/>
              <a:gdLst>
                <a:gd name="connsiteX0" fmla="*/ 599669 w 920800"/>
                <a:gd name="connsiteY0" fmla="*/ 0 h 404950"/>
                <a:gd name="connsiteX1" fmla="*/ 920800 w 920800"/>
                <a:gd name="connsiteY1" fmla="*/ 321130 h 404950"/>
                <a:gd name="connsiteX2" fmla="*/ 836980 w 920800"/>
                <a:gd name="connsiteY2" fmla="*/ 404950 h 404950"/>
                <a:gd name="connsiteX3" fmla="*/ 83820 w 920800"/>
                <a:gd name="connsiteY3" fmla="*/ 404950 h 404950"/>
                <a:gd name="connsiteX4" fmla="*/ 0 w 920800"/>
                <a:gd name="connsiteY4" fmla="*/ 321130 h 404950"/>
                <a:gd name="connsiteX5" fmla="*/ 321130 w 920800"/>
                <a:gd name="connsiteY5" fmla="*/ 1 h 404950"/>
                <a:gd name="connsiteX6" fmla="*/ 321130 w 920800"/>
                <a:gd name="connsiteY6" fmla="*/ 404949 h 404950"/>
                <a:gd name="connsiteX7" fmla="*/ 599669 w 920800"/>
                <a:gd name="connsiteY7" fmla="*/ 404949 h 404950"/>
                <a:gd name="connsiteX8" fmla="*/ 599669 w 920800"/>
                <a:gd name="connsiteY8" fmla="*/ 0 h 4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800" h="404950">
                  <a:moveTo>
                    <a:pt x="599669" y="0"/>
                  </a:moveTo>
                  <a:lnTo>
                    <a:pt x="920800" y="321130"/>
                  </a:lnTo>
                  <a:lnTo>
                    <a:pt x="836980" y="404950"/>
                  </a:lnTo>
                  <a:lnTo>
                    <a:pt x="83820" y="404950"/>
                  </a:lnTo>
                  <a:lnTo>
                    <a:pt x="0" y="321130"/>
                  </a:lnTo>
                  <a:lnTo>
                    <a:pt x="321130" y="1"/>
                  </a:lnTo>
                  <a:lnTo>
                    <a:pt x="321130" y="404949"/>
                  </a:lnTo>
                  <a:lnTo>
                    <a:pt x="599669" y="404949"/>
                  </a:lnTo>
                  <a:lnTo>
                    <a:pt x="59966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070" name="グループ化 2069">
            <a:extLst>
              <a:ext uri="{FF2B5EF4-FFF2-40B4-BE49-F238E27FC236}">
                <a16:creationId xmlns:a16="http://schemas.microsoft.com/office/drawing/2014/main" id="{900C81FB-8102-4EDB-9F3F-11E0805198CB}"/>
              </a:ext>
            </a:extLst>
          </p:cNvPr>
          <p:cNvGrpSpPr/>
          <p:nvPr/>
        </p:nvGrpSpPr>
        <p:grpSpPr>
          <a:xfrm>
            <a:off x="8252927" y="5158660"/>
            <a:ext cx="835646" cy="835646"/>
            <a:chOff x="4546257" y="1226614"/>
            <a:chExt cx="835646" cy="835646"/>
          </a:xfrm>
        </p:grpSpPr>
        <p:sp>
          <p:nvSpPr>
            <p:cNvPr id="321" name="楕円 320">
              <a:extLst>
                <a:ext uri="{FF2B5EF4-FFF2-40B4-BE49-F238E27FC236}">
                  <a16:creationId xmlns:a16="http://schemas.microsoft.com/office/drawing/2014/main" id="{B199C2F9-BCE2-4E0D-85EA-AB533CC0E918}"/>
                </a:ext>
              </a:extLst>
            </p:cNvPr>
            <p:cNvSpPr/>
            <p:nvPr/>
          </p:nvSpPr>
          <p:spPr bwMode="auto">
            <a:xfrm>
              <a:off x="4546257" y="1226614"/>
              <a:ext cx="835646" cy="835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2060" name="直線コネクタ 2059">
              <a:extLst>
                <a:ext uri="{FF2B5EF4-FFF2-40B4-BE49-F238E27FC236}">
                  <a16:creationId xmlns:a16="http://schemas.microsoft.com/office/drawing/2014/main" id="{0F8634B8-B336-45C3-A862-B6FEE7729177}"/>
                </a:ext>
              </a:extLst>
            </p:cNvPr>
            <p:cNvCxnSpPr>
              <a:stCxn id="321" idx="0"/>
              <a:endCxn id="321" idx="4"/>
            </p:cNvCxnSpPr>
            <p:nvPr/>
          </p:nvCxnSpPr>
          <p:spPr bwMode="auto">
            <a:xfrm>
              <a:off x="4964080" y="1226614"/>
              <a:ext cx="0" cy="8356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" name="直線コネクタ 322">
              <a:extLst>
                <a:ext uri="{FF2B5EF4-FFF2-40B4-BE49-F238E27FC236}">
                  <a16:creationId xmlns:a16="http://schemas.microsoft.com/office/drawing/2014/main" id="{12150711-C47A-4620-A0A8-77D91D761FA0}"/>
                </a:ext>
              </a:extLst>
            </p:cNvPr>
            <p:cNvCxnSpPr>
              <a:cxnSpLocks/>
              <a:stCxn id="321" idx="7"/>
              <a:endCxn id="321" idx="3"/>
            </p:cNvCxnSpPr>
            <p:nvPr/>
          </p:nvCxnSpPr>
          <p:spPr bwMode="auto">
            <a:xfrm flipH="1">
              <a:off x="4668635" y="1348992"/>
              <a:ext cx="590890" cy="5908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直線コネクタ 330">
              <a:extLst>
                <a:ext uri="{FF2B5EF4-FFF2-40B4-BE49-F238E27FC236}">
                  <a16:creationId xmlns:a16="http://schemas.microsoft.com/office/drawing/2014/main" id="{F978DF7B-2837-4D93-B296-8D3C80F958B8}"/>
                </a:ext>
              </a:extLst>
            </p:cNvPr>
            <p:cNvCxnSpPr>
              <a:cxnSpLocks/>
              <a:stCxn id="321" idx="1"/>
              <a:endCxn id="321" idx="5"/>
            </p:cNvCxnSpPr>
            <p:nvPr/>
          </p:nvCxnSpPr>
          <p:spPr bwMode="auto">
            <a:xfrm>
              <a:off x="4668635" y="1348992"/>
              <a:ext cx="590890" cy="5908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3776069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メイリオ"/>
        <a:ea typeface="メイリオ"/>
        <a:cs typeface="メイリオ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A4 210 x 297 mm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メイリオ</vt:lpstr>
      <vt:lpstr>Arial</vt:lpstr>
      <vt:lpstr>標準デザイン</vt:lpstr>
      <vt:lpstr>PowerPoint プレゼンテーション</vt:lpstr>
      <vt:lpstr>PowerPoint プレゼンテーション</vt:lpstr>
      <vt:lpstr>PowerPoint プレゼンテーション</vt:lpstr>
    </vt:vector>
  </TitlesOfParts>
  <Manager>http://www.digipot.net</Manager>
  <Company>http://www.digipot.net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電気用図記号パーツ</dc:title>
  <dc:subject>電気用図記号パーツ</dc:subject>
  <dc:creator>http://www.digipot.net</dc:creator>
  <cp:lastModifiedBy/>
  <cp:revision>1</cp:revision>
  <dcterms:created xsi:type="dcterms:W3CDTF">2014-01-30T05:12:09Z</dcterms:created>
  <dcterms:modified xsi:type="dcterms:W3CDTF">2017-12-01T01:09:39Z</dcterms:modified>
  <cp:category/>
  <cp:version>1</cp:version>
</cp:coreProperties>
</file>