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u="sng" dirty="0" err="1"/>
              <a:t>Atsuhiro</a:t>
            </a:r>
            <a:r>
              <a:rPr lang="en-US" altLang="ja-JP" u="sng" dirty="0"/>
              <a:t> FUJII</a:t>
            </a:r>
            <a:r>
              <a:rPr lang="en-US" altLang="ja-JP" dirty="0"/>
              <a:t>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34</cp:revision>
  <dcterms:created xsi:type="dcterms:W3CDTF">2020-11-23T05:14:16Z</dcterms:created>
  <dcterms:modified xsi:type="dcterms:W3CDTF">2021-08-24T09:35:34Z</dcterms:modified>
</cp:coreProperties>
</file>