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6C0FADC-491F-46A4-82DC-D477C50CB68B}"/>
              </a:ext>
            </a:extLst>
          </p:cNvPr>
          <p:cNvCxnSpPr/>
          <p:nvPr userDrawn="1"/>
        </p:nvCxnSpPr>
        <p:spPr>
          <a:xfrm>
            <a:off x="7410617" y="1881346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＊藤井敦寛（立命館大学）</a:t>
            </a:r>
            <a:endParaRPr lang="en-US" altLang="ja-JP" dirty="0"/>
          </a:p>
          <a:p>
            <a:r>
              <a:rPr lang="ja-JP" altLang="en-US" b="0" dirty="0"/>
              <a:t>村尾和哉（立命館大学，</a:t>
            </a:r>
            <a:r>
              <a:rPr lang="en-US" altLang="ja-JP" b="0" dirty="0"/>
              <a:t>JST</a:t>
            </a:r>
            <a:r>
              <a:rPr lang="ja-JP" altLang="en-US" b="0" dirty="0"/>
              <a:t>さきがけ）</a:t>
            </a:r>
            <a:endParaRPr lang="en-US" altLang="ja-JP" b="0" dirty="0"/>
          </a:p>
        </p:txBody>
      </p:sp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11</cp:revision>
  <dcterms:created xsi:type="dcterms:W3CDTF">2020-11-23T05:09:51Z</dcterms:created>
  <dcterms:modified xsi:type="dcterms:W3CDTF">2020-12-02T05:41:56Z</dcterms:modified>
</cp:coreProperties>
</file>