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1398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474A-1A82-DB49-B1B3-10F32BECD69B}" type="datetimeFigureOut">
              <a:rPr kumimoji="1" lang="ja-JP" altLang="en-US" smtClean="0"/>
              <a:t>2021/2/18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307A-CAF2-0E4C-9007-D2C477CA6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23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474A-1A82-DB49-B1B3-10F32BECD69B}" type="datetimeFigureOut">
              <a:rPr kumimoji="1" lang="ja-JP" altLang="en-US" smtClean="0"/>
              <a:t>2021/2/18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307A-CAF2-0E4C-9007-D2C477CA6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07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474A-1A82-DB49-B1B3-10F32BECD69B}" type="datetimeFigureOut">
              <a:rPr kumimoji="1" lang="ja-JP" altLang="en-US" smtClean="0"/>
              <a:t>2021/2/18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307A-CAF2-0E4C-9007-D2C477CA6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07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474A-1A82-DB49-B1B3-10F32BECD69B}" type="datetimeFigureOut">
              <a:rPr kumimoji="1" lang="ja-JP" altLang="en-US" smtClean="0"/>
              <a:t>2021/2/18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307A-CAF2-0E4C-9007-D2C477CA6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79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474A-1A82-DB49-B1B3-10F32BECD69B}" type="datetimeFigureOut">
              <a:rPr kumimoji="1" lang="ja-JP" altLang="en-US" smtClean="0"/>
              <a:t>2021/2/18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307A-CAF2-0E4C-9007-D2C477CA6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35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474A-1A82-DB49-B1B3-10F32BECD69B}" type="datetimeFigureOut">
              <a:rPr kumimoji="1" lang="ja-JP" altLang="en-US" smtClean="0"/>
              <a:t>2021/2/18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307A-CAF2-0E4C-9007-D2C477CA6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72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474A-1A82-DB49-B1B3-10F32BECD69B}" type="datetimeFigureOut">
              <a:rPr kumimoji="1" lang="ja-JP" altLang="en-US" smtClean="0"/>
              <a:t>2021/2/18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307A-CAF2-0E4C-9007-D2C477CA6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82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474A-1A82-DB49-B1B3-10F32BECD69B}" type="datetimeFigureOut">
              <a:rPr kumimoji="1" lang="ja-JP" altLang="en-US" smtClean="0"/>
              <a:t>2021/2/18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307A-CAF2-0E4C-9007-D2C477CA6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78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474A-1A82-DB49-B1B3-10F32BECD69B}" type="datetimeFigureOut">
              <a:rPr kumimoji="1" lang="ja-JP" altLang="en-US" smtClean="0"/>
              <a:t>2021/2/18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307A-CAF2-0E4C-9007-D2C477CA6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30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474A-1A82-DB49-B1B3-10F32BECD69B}" type="datetimeFigureOut">
              <a:rPr kumimoji="1" lang="ja-JP" altLang="en-US" smtClean="0"/>
              <a:t>2021/2/18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307A-CAF2-0E4C-9007-D2C477CA6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43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474A-1A82-DB49-B1B3-10F32BECD69B}" type="datetimeFigureOut">
              <a:rPr kumimoji="1" lang="ja-JP" altLang="en-US" smtClean="0"/>
              <a:t>2021/2/18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307A-CAF2-0E4C-9007-D2C477CA6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62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1474A-1A82-DB49-B1B3-10F32BECD69B}" type="datetimeFigureOut">
              <a:rPr kumimoji="1" lang="ja-JP" altLang="en-US" smtClean="0"/>
              <a:t>2021/2/18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A307A-CAF2-0E4C-9007-D2C477CA6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94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ーブル, 持つ, 手, 木製 が含まれている画像&#10;&#10;自動的に生成された説明">
            <a:extLst>
              <a:ext uri="{FF2B5EF4-FFF2-40B4-BE49-F238E27FC236}">
                <a16:creationId xmlns:a16="http://schemas.microsoft.com/office/drawing/2014/main" id="{03855BAD-0710-413F-938F-D51D563C6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タイトル 1">
            <a:extLst>
              <a:ext uri="{FF2B5EF4-FFF2-40B4-BE49-F238E27FC236}">
                <a16:creationId xmlns:a16="http://schemas.microsoft.com/office/drawing/2014/main" id="{86AE1696-0614-43A3-8FF1-44563DAF327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1854199"/>
          </a:xfrm>
          <a:prstGeom prst="rect">
            <a:avLst/>
          </a:prstGeom>
          <a:solidFill>
            <a:srgbClr val="D9D9D9">
              <a:alpha val="6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ディスプレイを用いた</a:t>
            </a:r>
            <a:br>
              <a:rPr lang="en-US" altLang="ja-JP" dirty="0"/>
            </a:br>
            <a:r>
              <a:rPr lang="ja-JP" altLang="en-US" dirty="0"/>
              <a:t>脈波生成手法の検討</a:t>
            </a:r>
            <a:endParaRPr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3CB956B-A91E-488B-A285-91F6C452AD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6" t="2470" r="3646" b="3956"/>
          <a:stretch/>
        </p:blipFill>
        <p:spPr>
          <a:xfrm>
            <a:off x="3921634" y="2997201"/>
            <a:ext cx="940739" cy="71119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0FFF3FE-5351-49F2-86A5-01EF3F63C7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31" t="2470" r="3277" b="4451"/>
          <a:stretch/>
        </p:blipFill>
        <p:spPr>
          <a:xfrm>
            <a:off x="3508543" y="5232401"/>
            <a:ext cx="1766920" cy="1320799"/>
          </a:xfrm>
          <a:prstGeom prst="rect">
            <a:avLst/>
          </a:prstGeom>
        </p:spPr>
      </p:pic>
      <p:sp>
        <p:nvSpPr>
          <p:cNvPr id="10" name="矢印: U ターン 9">
            <a:extLst>
              <a:ext uri="{FF2B5EF4-FFF2-40B4-BE49-F238E27FC236}">
                <a16:creationId xmlns:a16="http://schemas.microsoft.com/office/drawing/2014/main" id="{B3F17665-5528-4115-95CD-4C90F4BCE923}"/>
              </a:ext>
            </a:extLst>
          </p:cNvPr>
          <p:cNvSpPr/>
          <p:nvPr/>
        </p:nvSpPr>
        <p:spPr>
          <a:xfrm rot="5400000" flipH="1">
            <a:off x="4804359" y="2885882"/>
            <a:ext cx="2074335" cy="2009104"/>
          </a:xfrm>
          <a:prstGeom prst="uturnArrow">
            <a:avLst>
              <a:gd name="adj1" fmla="val 18164"/>
              <a:gd name="adj2" fmla="val 25000"/>
              <a:gd name="adj3" fmla="val 25000"/>
              <a:gd name="adj4" fmla="val 43750"/>
              <a:gd name="adj5" fmla="val 75136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7132B27-EE7E-41D3-9F30-2192C651532D}"/>
              </a:ext>
            </a:extLst>
          </p:cNvPr>
          <p:cNvSpPr/>
          <p:nvPr/>
        </p:nvSpPr>
        <p:spPr>
          <a:xfrm>
            <a:off x="5556641" y="5143732"/>
            <a:ext cx="1450304" cy="64346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chemeClr val="tx1"/>
                </a:solidFill>
              </a:rPr>
              <a:t>再現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DC5512F-C1C1-44A0-9452-64319EC9E1B7}"/>
              </a:ext>
            </a:extLst>
          </p:cNvPr>
          <p:cNvSpPr txBox="1"/>
          <p:nvPr/>
        </p:nvSpPr>
        <p:spPr>
          <a:xfrm>
            <a:off x="4241801" y="1392535"/>
            <a:ext cx="4902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藤井敦寛，村尾和哉　（立命館大学）</a:t>
            </a:r>
          </a:p>
        </p:txBody>
      </p:sp>
    </p:spTree>
    <p:extLst>
      <p:ext uri="{BB962C8B-B14F-4D97-AF65-F5344CB8AC3E}">
        <p14:creationId xmlns:p14="http://schemas.microsoft.com/office/powerpoint/2010/main" val="195787814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21</Words>
  <Application>Microsoft Office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Calibri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画面に合わせる(4:3)  のサンプル </dc:title>
  <dc:creator>Miura</dc:creator>
  <cp:lastModifiedBy>藤井 敦寛</cp:lastModifiedBy>
  <cp:revision>142</cp:revision>
  <dcterms:created xsi:type="dcterms:W3CDTF">2015-01-11T07:57:40Z</dcterms:created>
  <dcterms:modified xsi:type="dcterms:W3CDTF">2021-02-18T15:23:12Z</dcterms:modified>
</cp:coreProperties>
</file>