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9" r:id="rId3"/>
    <p:sldId id="274" r:id="rId4"/>
    <p:sldId id="277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0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9DC12-D5D5-45F1-8093-4DDD16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782ED7A8-B3B0-4B89-B50E-55F2F1171641}"/>
              </a:ext>
            </a:extLst>
          </p:cNvPr>
          <p:cNvGrpSpPr/>
          <p:nvPr/>
        </p:nvGrpSpPr>
        <p:grpSpPr>
          <a:xfrm>
            <a:off x="429785" y="946157"/>
            <a:ext cx="3509200" cy="4307442"/>
            <a:chOff x="6628748" y="999796"/>
            <a:chExt cx="3509200" cy="4307442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770DDF-E7B5-48FF-AC52-5E610E12C320}"/>
                </a:ext>
              </a:extLst>
            </p:cNvPr>
            <p:cNvGrpSpPr/>
            <p:nvPr/>
          </p:nvGrpSpPr>
          <p:grpSpPr>
            <a:xfrm>
              <a:off x="6628748" y="999796"/>
              <a:ext cx="3509200" cy="4024312"/>
              <a:chOff x="6628748" y="999796"/>
              <a:chExt cx="3509200" cy="4024312"/>
            </a:xfrm>
          </p:grpSpPr>
          <p:pic>
            <p:nvPicPr>
              <p:cNvPr id="8" name="図 7" descr="ランプ, ネックレス, ミラー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EED253F-6C7D-4C92-ADC7-350F1DA7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8748" y="999796"/>
                <a:ext cx="3509200" cy="4024312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6170E60-F5BA-4C05-8296-B4EE76894DA5}"/>
                  </a:ext>
                </a:extLst>
              </p:cNvPr>
              <p:cNvGrpSpPr/>
              <p:nvPr/>
            </p:nvGrpSpPr>
            <p:grpSpPr>
              <a:xfrm>
                <a:off x="8893195" y="1806986"/>
                <a:ext cx="485522" cy="307497"/>
                <a:chOff x="8431901" y="2023009"/>
                <a:chExt cx="485522" cy="307497"/>
              </a:xfrm>
            </p:grpSpPr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6A56F6EE-BEF9-4670-82A5-A1D5542506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B3AE6B-F1F6-4D6A-B4B6-400D56D50C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22F9A5F-8C82-437C-BFC6-7A5A4E462032}"/>
                  </a:ext>
                </a:extLst>
              </p:cNvPr>
              <p:cNvGrpSpPr/>
              <p:nvPr/>
            </p:nvGrpSpPr>
            <p:grpSpPr>
              <a:xfrm>
                <a:off x="8393377" y="1546852"/>
                <a:ext cx="485522" cy="307497"/>
                <a:chOff x="8431901" y="2023009"/>
                <a:chExt cx="485522" cy="307497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704CA484-0BB3-49EF-BE8D-114FCF1A4DD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76364EA-8DAC-4805-9FD0-78A58954B833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0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7B3A601-50CF-48E8-BD28-F9EDE9E46E49}"/>
                  </a:ext>
                </a:extLst>
              </p:cNvPr>
              <p:cNvGrpSpPr/>
              <p:nvPr/>
            </p:nvGrpSpPr>
            <p:grpSpPr>
              <a:xfrm>
                <a:off x="8393377" y="4445977"/>
                <a:ext cx="485522" cy="307497"/>
                <a:chOff x="8431901" y="2023009"/>
                <a:chExt cx="485522" cy="307497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76612AC6-736B-4322-931B-DF40ECA90AC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822E4EA-6838-45C3-A00C-922901352000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7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8C7DB62-D61A-4404-B188-DE670E745050}"/>
                  </a:ext>
                </a:extLst>
              </p:cNvPr>
              <p:cNvGrpSpPr/>
              <p:nvPr/>
            </p:nvGrpSpPr>
            <p:grpSpPr>
              <a:xfrm>
                <a:off x="7387399" y="1806986"/>
                <a:ext cx="485522" cy="307497"/>
                <a:chOff x="8431901" y="2023009"/>
                <a:chExt cx="485522" cy="307497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484AE3D2-82D0-452C-8866-B21800D7C48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DA28242-A10D-47CA-BD7E-384A6A95A1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11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61298A4-DB03-46D3-8AC2-4BD398C8D3A6}"/>
                  </a:ext>
                </a:extLst>
              </p:cNvPr>
              <p:cNvGrpSpPr/>
              <p:nvPr/>
            </p:nvGrpSpPr>
            <p:grpSpPr>
              <a:xfrm>
                <a:off x="7889515" y="1546852"/>
                <a:ext cx="485522" cy="307497"/>
                <a:chOff x="8431901" y="2023009"/>
                <a:chExt cx="485522" cy="307497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62E78BE-CB06-45CB-A0FE-031EED2B49C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B0085E0-83C2-43BE-A5F2-55C8847A4DC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10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BF44B6-8D07-4EDE-9BF1-C30D415CA1B6}"/>
                  </a:ext>
                </a:extLst>
              </p:cNvPr>
              <p:cNvGrpSpPr/>
              <p:nvPr/>
            </p:nvGrpSpPr>
            <p:grpSpPr>
              <a:xfrm>
                <a:off x="7891701" y="4445977"/>
                <a:ext cx="485522" cy="307497"/>
                <a:chOff x="8431901" y="2023009"/>
                <a:chExt cx="485522" cy="307497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E76E9EE-5C6B-4A78-9057-2466D4E4ADF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736AE2-951A-413E-B922-953CDB1F4F7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17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A58C28AE-0FCC-4564-8019-472D8A3E5237}"/>
                  </a:ext>
                </a:extLst>
              </p:cNvPr>
              <p:cNvGrpSpPr/>
              <p:nvPr/>
            </p:nvGrpSpPr>
            <p:grpSpPr>
              <a:xfrm>
                <a:off x="7046990" y="2232980"/>
                <a:ext cx="485522" cy="307497"/>
                <a:chOff x="8431901" y="2023009"/>
                <a:chExt cx="485522" cy="307497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37760292-5B95-4FB9-8C5C-7F5AF3CAB78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7F785AE-98A0-46A0-95CE-71B7ADCC4A8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12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3D8A5D89-DB5D-48A7-B13E-4DAA1694F914}"/>
                  </a:ext>
                </a:extLst>
              </p:cNvPr>
              <p:cNvGrpSpPr/>
              <p:nvPr/>
            </p:nvGrpSpPr>
            <p:grpSpPr>
              <a:xfrm>
                <a:off x="9233668" y="2232980"/>
                <a:ext cx="485522" cy="307497"/>
                <a:chOff x="8431901" y="2023009"/>
                <a:chExt cx="485522" cy="307497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D8868099-6EF5-4594-89A1-012D6023A5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80D402-7C6D-417F-9D65-5FB072D4372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2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0930220-7D9A-4BC0-8F06-1AD7D355CD62}"/>
                  </a:ext>
                </a:extLst>
              </p:cNvPr>
              <p:cNvGrpSpPr/>
              <p:nvPr/>
            </p:nvGrpSpPr>
            <p:grpSpPr>
              <a:xfrm>
                <a:off x="7046990" y="3776439"/>
                <a:ext cx="485522" cy="307497"/>
                <a:chOff x="8431901" y="2023009"/>
                <a:chExt cx="485522" cy="307497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2A90CF8-E29B-498E-B124-1EF55FBB107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23C2AF0-D4E6-4380-9D2D-00AE1F5ADBC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15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F023E2D4-6FAB-45D2-AE14-E9B8EC16B197}"/>
                  </a:ext>
                </a:extLst>
              </p:cNvPr>
              <p:cNvGrpSpPr/>
              <p:nvPr/>
            </p:nvGrpSpPr>
            <p:grpSpPr>
              <a:xfrm>
                <a:off x="9233668" y="3776437"/>
                <a:ext cx="485522" cy="307497"/>
                <a:chOff x="8431901" y="2023009"/>
                <a:chExt cx="485522" cy="307497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F6D9253F-CE94-4F26-86CC-CBA434CB2D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357D0BC-EFFD-487E-8F26-16A403B733C8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5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ADF997-3153-48F4-BAC2-1352346E1B18}"/>
                  </a:ext>
                </a:extLst>
              </p:cNvPr>
              <p:cNvGrpSpPr/>
              <p:nvPr/>
            </p:nvGrpSpPr>
            <p:grpSpPr>
              <a:xfrm>
                <a:off x="7395604" y="4169564"/>
                <a:ext cx="485522" cy="307497"/>
                <a:chOff x="8431901" y="2023009"/>
                <a:chExt cx="485522" cy="307497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C7A91931-A6CC-4BD7-8908-1594AE54A47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558B073-EE7A-41FB-8526-AB455EEBF955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16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3A2411F-258D-446A-B8E6-B86107B716EA}"/>
                  </a:ext>
                </a:extLst>
              </p:cNvPr>
              <p:cNvGrpSpPr/>
              <p:nvPr/>
            </p:nvGrpSpPr>
            <p:grpSpPr>
              <a:xfrm>
                <a:off x="8896150" y="4169564"/>
                <a:ext cx="485522" cy="307497"/>
                <a:chOff x="8431901" y="2023009"/>
                <a:chExt cx="485522" cy="307497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95779639-87C4-4AED-9360-1B5A6DA5FF1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6B88E809-A898-4C46-8BD5-B88B4D70EAF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6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7F07872-068D-4B1E-8913-DEFD5A8EBFC7}"/>
                  </a:ext>
                </a:extLst>
              </p:cNvPr>
              <p:cNvGrpSpPr/>
              <p:nvPr/>
            </p:nvGrpSpPr>
            <p:grpSpPr>
              <a:xfrm>
                <a:off x="7869265" y="2692288"/>
                <a:ext cx="485522" cy="307497"/>
                <a:chOff x="8431901" y="2023009"/>
                <a:chExt cx="485522" cy="307497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64743396-8390-4746-8B1B-735270D7C13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EF56942-E4B4-4F5D-95DC-A533AAE8E0DE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18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2FD9518D-E5C3-4C1F-97ED-8BF2FD01E15E}"/>
                  </a:ext>
                </a:extLst>
              </p:cNvPr>
              <p:cNvGrpSpPr/>
              <p:nvPr/>
            </p:nvGrpSpPr>
            <p:grpSpPr>
              <a:xfrm>
                <a:off x="8405582" y="2692288"/>
                <a:ext cx="485522" cy="307497"/>
                <a:chOff x="8431901" y="2023009"/>
                <a:chExt cx="485522" cy="307497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9B524A1-AE75-4464-BFB9-5EB1A8CB0F4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C545B4-61E4-45E0-93A5-975984B9880A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8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CFC1B1E-B62E-4FED-A26E-77FC2A1A7A76}"/>
                  </a:ext>
                </a:extLst>
              </p:cNvPr>
              <p:cNvGrpSpPr/>
              <p:nvPr/>
            </p:nvGrpSpPr>
            <p:grpSpPr>
              <a:xfrm>
                <a:off x="7869265" y="3248327"/>
                <a:ext cx="485522" cy="307497"/>
                <a:chOff x="8431901" y="2023009"/>
                <a:chExt cx="485522" cy="307497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ECC12F9-31AA-4718-B535-493F31D53C3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16632F2-1A62-4A37-9849-A405940B616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19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72831E4-A1D0-48C5-94ED-9A1DBC32A3F0}"/>
                  </a:ext>
                </a:extLst>
              </p:cNvPr>
              <p:cNvGrpSpPr/>
              <p:nvPr/>
            </p:nvGrpSpPr>
            <p:grpSpPr>
              <a:xfrm>
                <a:off x="8405582" y="3248327"/>
                <a:ext cx="485522" cy="307497"/>
                <a:chOff x="8431901" y="2023009"/>
                <a:chExt cx="485522" cy="307497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F5455D31-1DD6-401A-BC47-9C0BD1A20DD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99D1E56A-4F8E-468B-8D18-F57986A0CB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9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20FA61E-38E9-43CD-911B-C1F43D957FE3}"/>
                  </a:ext>
                </a:extLst>
              </p:cNvPr>
              <p:cNvGrpSpPr/>
              <p:nvPr/>
            </p:nvGrpSpPr>
            <p:grpSpPr>
              <a:xfrm>
                <a:off x="6957978" y="2727410"/>
                <a:ext cx="485522" cy="307497"/>
                <a:chOff x="8431901" y="2023009"/>
                <a:chExt cx="485522" cy="307497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D9D122C2-EA12-41C6-B02C-DF74E337EBB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B0A7134-4369-4536-BA0F-FFD821744B4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13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09733B94-F809-4A67-9CC3-A5B639B51EA3}"/>
                  </a:ext>
                </a:extLst>
              </p:cNvPr>
              <p:cNvGrpSpPr/>
              <p:nvPr/>
            </p:nvGrpSpPr>
            <p:grpSpPr>
              <a:xfrm>
                <a:off x="9322680" y="2722389"/>
                <a:ext cx="485522" cy="307497"/>
                <a:chOff x="8431901" y="2023009"/>
                <a:chExt cx="485522" cy="307497"/>
              </a:xfrm>
            </p:grpSpPr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FEA94586-5975-4AC3-A33C-2DC17098126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C953DB91-BE87-4C4C-BC5F-9BD9E0D0D05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3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8DE7B150-CD02-4B8C-90DA-3171ADE15BB5}"/>
                  </a:ext>
                </a:extLst>
              </p:cNvPr>
              <p:cNvGrpSpPr/>
              <p:nvPr/>
            </p:nvGrpSpPr>
            <p:grpSpPr>
              <a:xfrm>
                <a:off x="6957978" y="3252174"/>
                <a:ext cx="485522" cy="307497"/>
                <a:chOff x="8431901" y="2023009"/>
                <a:chExt cx="485522" cy="307497"/>
              </a:xfrm>
            </p:grpSpPr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674E5356-9A40-4780-8FDA-EBDE4DA7051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5EB5344-D0C1-4A08-806C-EC85A47C4072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14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E8A5E3A4-136B-49C2-B524-B9EBC575F2A4}"/>
                  </a:ext>
                </a:extLst>
              </p:cNvPr>
              <p:cNvGrpSpPr/>
              <p:nvPr/>
            </p:nvGrpSpPr>
            <p:grpSpPr>
              <a:xfrm>
                <a:off x="9316869" y="3252174"/>
                <a:ext cx="485522" cy="307497"/>
                <a:chOff x="8431901" y="2023009"/>
                <a:chExt cx="485522" cy="307497"/>
              </a:xfrm>
            </p:grpSpPr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32D53B72-D4A4-4AE6-8588-363FB35C686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15E8047-E073-42A4-80E6-C713B09E8A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4</a:t>
                  </a:r>
                  <a:endParaRPr kumimoji="1" lang="ja-JP" altLang="en-US" sz="1200" dirty="0"/>
                </a:p>
              </p:txBody>
            </p:sp>
          </p:grp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85FE3EA-AD42-4693-A72B-E4608A9B5F78}"/>
                </a:ext>
              </a:extLst>
            </p:cNvPr>
            <p:cNvGrpSpPr/>
            <p:nvPr/>
          </p:nvGrpSpPr>
          <p:grpSpPr>
            <a:xfrm>
              <a:off x="7071975" y="4663953"/>
              <a:ext cx="485522" cy="307497"/>
              <a:chOff x="8431901" y="2023009"/>
              <a:chExt cx="485522" cy="307497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F1289562-B001-4F81-9ABD-398E2053EB9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6566594-F501-457E-9197-6BCFEBA3F7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23</a:t>
                </a:r>
                <a:endParaRPr kumimoji="1" lang="ja-JP" altLang="en-US" sz="12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9CB2A78-6A17-4706-B89A-89574D8B5DDD}"/>
                </a:ext>
              </a:extLst>
            </p:cNvPr>
            <p:cNvGrpSpPr/>
            <p:nvPr/>
          </p:nvGrpSpPr>
          <p:grpSpPr>
            <a:xfrm>
              <a:off x="9233668" y="4660569"/>
              <a:ext cx="485522" cy="307497"/>
              <a:chOff x="8431901" y="2023009"/>
              <a:chExt cx="485522" cy="307497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320EB0E8-FB24-4200-B4A1-83A0F868F7A2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AAD02B-4826-4F08-AF75-969B6EE56DB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20</a:t>
                </a:r>
                <a:endParaRPr kumimoji="1" lang="ja-JP" altLang="en-US" sz="1200" dirty="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40A2776-06B6-4D45-9855-A73CFB0B1B19}"/>
                </a:ext>
              </a:extLst>
            </p:cNvPr>
            <p:cNvGrpSpPr/>
            <p:nvPr/>
          </p:nvGrpSpPr>
          <p:grpSpPr>
            <a:xfrm>
              <a:off x="7476562" y="4903181"/>
              <a:ext cx="485522" cy="307497"/>
              <a:chOff x="8431901" y="2023009"/>
              <a:chExt cx="485522" cy="307497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8C708CD6-39A7-4B51-8775-04171CC4035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93A51F-A89A-40B6-ADC3-E41E4BE6B43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24</a:t>
                </a:r>
                <a:endParaRPr kumimoji="1" lang="ja-JP" altLang="en-US" sz="12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24A115AC-4994-4D3D-9F6E-1879BA11BFB5}"/>
                </a:ext>
              </a:extLst>
            </p:cNvPr>
            <p:cNvGrpSpPr/>
            <p:nvPr/>
          </p:nvGrpSpPr>
          <p:grpSpPr>
            <a:xfrm>
              <a:off x="8804183" y="4903544"/>
              <a:ext cx="485522" cy="307497"/>
              <a:chOff x="8431901" y="2023009"/>
              <a:chExt cx="485522" cy="307497"/>
            </a:xfrm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CFC5760C-3DD5-4E5B-8950-016AF8DE766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010BDFD-77AA-49B4-8781-D286DD19E5EB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21</a:t>
                </a:r>
                <a:endParaRPr kumimoji="1" lang="ja-JP" altLang="en-US" sz="1200" dirty="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BD50205-85E3-4B34-8F64-C1C70FB56C3E}"/>
                </a:ext>
              </a:extLst>
            </p:cNvPr>
            <p:cNvGrpSpPr/>
            <p:nvPr/>
          </p:nvGrpSpPr>
          <p:grpSpPr>
            <a:xfrm>
              <a:off x="7920060" y="4999741"/>
              <a:ext cx="485522" cy="307497"/>
              <a:chOff x="8431901" y="2023009"/>
              <a:chExt cx="485522" cy="307497"/>
            </a:xfrm>
          </p:grpSpPr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F7311698-EB63-4DE0-8B3F-B5E0127B51B0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F5678B-3618-4D77-BBDF-56EEC253C2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25</a:t>
                </a:r>
                <a:endParaRPr kumimoji="1" lang="ja-JP" altLang="en-US" sz="12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DC91B5-CB89-4C80-86CE-7E44C62DAF20}"/>
                </a:ext>
              </a:extLst>
            </p:cNvPr>
            <p:cNvGrpSpPr/>
            <p:nvPr/>
          </p:nvGrpSpPr>
          <p:grpSpPr>
            <a:xfrm>
              <a:off x="8361076" y="4999741"/>
              <a:ext cx="485522" cy="307497"/>
              <a:chOff x="8431901" y="2023009"/>
              <a:chExt cx="485522" cy="307497"/>
            </a:xfrm>
          </p:grpSpPr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01C3BEBA-7E34-4D63-B470-CE165A5EBD7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B6FC91F-B00F-4E39-B213-194F17CEC7E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22</a:t>
                </a:r>
                <a:endParaRPr kumimoji="1" lang="ja-JP" altLang="en-US" sz="1200" dirty="0"/>
              </a:p>
            </p:txBody>
          </p:sp>
        </p:grp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FB14851-634F-425C-B516-F84EE516A390}"/>
              </a:ext>
            </a:extLst>
          </p:cNvPr>
          <p:cNvGrpSpPr/>
          <p:nvPr/>
        </p:nvGrpSpPr>
        <p:grpSpPr>
          <a:xfrm>
            <a:off x="8486149" y="1117478"/>
            <a:ext cx="3324431" cy="4024311"/>
            <a:chOff x="747018" y="863980"/>
            <a:chExt cx="3324431" cy="4024311"/>
          </a:xfrm>
        </p:grpSpPr>
        <p:pic>
          <p:nvPicPr>
            <p:cNvPr id="85" name="図 8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05E4A5C9-C88B-4E92-8B3A-D0413C630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D2A0285A-49AE-47A9-8754-A7D8E365CADF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28133948-CD3B-4703-8A99-94FCEC392DA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305EED6D-0530-4A5F-A27E-E75DD152CB06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29</a:t>
                </a:r>
                <a:endParaRPr kumimoji="1" lang="ja-JP" altLang="en-US" sz="1200" dirty="0"/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787C3CAD-6D21-450E-A9D2-856D41A2AABE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9EC27A72-D92F-4271-9212-7FAFF10EF96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5FA1CB0-8195-41AF-8331-7A32AC71AB4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30</a:t>
                </a:r>
                <a:endParaRPr kumimoji="1" lang="ja-JP" altLang="en-US" sz="1200" dirty="0"/>
              </a:p>
            </p:txBody>
          </p:sp>
        </p:grp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E7CFB272-B1E3-4527-94BD-F5EAFF581F77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0B04059E-9EF0-4CAF-87A5-A321A5071A9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B976ABEC-7B1E-4CDD-BBD9-C63DC53306C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31</a:t>
                </a:r>
                <a:endParaRPr kumimoji="1" lang="ja-JP" altLang="en-US" sz="12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5E31D77D-14F4-44D0-BDE3-CF30848FEEFC}"/>
              </a:ext>
            </a:extLst>
          </p:cNvPr>
          <p:cNvGrpSpPr/>
          <p:nvPr/>
        </p:nvGrpSpPr>
        <p:grpSpPr>
          <a:xfrm flipH="1">
            <a:off x="4550125" y="1111959"/>
            <a:ext cx="3324431" cy="4024311"/>
            <a:chOff x="747018" y="863980"/>
            <a:chExt cx="3324431" cy="4024311"/>
          </a:xfrm>
        </p:grpSpPr>
        <p:pic>
          <p:nvPicPr>
            <p:cNvPr id="115" name="図 11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49068C82-5220-4860-8374-95A7B6D9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120327A9-D31F-4F1E-935F-C0187C5C8343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0A199916-3BAC-4334-9482-CC93A48D9EA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6B9005C-034D-41CF-91DA-0D2540B5FCB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dirty="0"/>
                  <a:t>26</a:t>
                </a:r>
                <a:endParaRPr kumimoji="1" lang="ja-JP" altLang="en-US" sz="1200" dirty="0"/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DD8D2557-3D45-4308-85A3-2911801B37F3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28F588-7832-4B15-AB01-7AE36D53C3E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1DD8B0B7-DB29-4D12-80A7-CFDEBAF38B3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27</a:t>
                </a:r>
                <a:endParaRPr kumimoji="1" lang="ja-JP" altLang="en-US" sz="1200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FB20E371-760E-459F-806F-2D0C0F0DBD9E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3E8A3CB2-435D-4E9D-8B28-367E3DC2CB0C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8ACB90B-098A-4CD4-AC0E-67BFC9D83C3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28</a:t>
                </a:r>
                <a:endParaRPr kumimoji="1" lang="ja-JP" altLang="en-US" sz="1200" dirty="0"/>
              </a:p>
            </p:txBody>
          </p:sp>
        </p:grpSp>
      </p:grp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462B84F-D43C-4B9B-BB91-56DC50B2FB21}"/>
              </a:ext>
            </a:extLst>
          </p:cNvPr>
          <p:cNvSpPr/>
          <p:nvPr/>
        </p:nvSpPr>
        <p:spPr>
          <a:xfrm rot="10800000">
            <a:off x="3034704" y="5390905"/>
            <a:ext cx="2063277" cy="533449"/>
          </a:xfrm>
          <a:prstGeom prst="wedgeRectCallout">
            <a:avLst>
              <a:gd name="adj1" fmla="val 34656"/>
              <a:gd name="adj2" fmla="val 1201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35A209-F43E-49BA-ADE9-209EDB16F078}"/>
              </a:ext>
            </a:extLst>
          </p:cNvPr>
          <p:cNvSpPr txBox="1"/>
          <p:nvPr/>
        </p:nvSpPr>
        <p:spPr>
          <a:xfrm>
            <a:off x="3034704" y="5471841"/>
            <a:ext cx="20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Pressure sensors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2C8FFE-C647-4E94-B195-DA4C4BEC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330232E-17B5-4CFC-B0EE-AF87BCFB98C5}"/>
              </a:ext>
            </a:extLst>
          </p:cNvPr>
          <p:cNvGrpSpPr/>
          <p:nvPr/>
        </p:nvGrpSpPr>
        <p:grpSpPr>
          <a:xfrm>
            <a:off x="7143157" y="773618"/>
            <a:ext cx="3324431" cy="4024311"/>
            <a:chOff x="747018" y="863980"/>
            <a:chExt cx="3324431" cy="4024311"/>
          </a:xfrm>
        </p:grpSpPr>
        <p:pic>
          <p:nvPicPr>
            <p:cNvPr id="5" name="図 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C929F2FC-9DE6-4072-B287-0C49C8CBB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6A2D56BE-1C52-425A-BA6D-A6BCF76ADD2D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B57B03E-79AF-4456-BFBE-F20B1FEADC6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5FB3046-6AE0-4751-BA7D-81CF88A6C4D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29</a:t>
                </a:r>
                <a:endParaRPr kumimoji="1" lang="ja-JP" altLang="en-US" sz="1200" dirty="0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2A2D1F1-A878-4A3E-93B1-0400FB47E2A2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FEC1E2A-6978-464E-8FA9-21A3CAF0626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43B0282-9D8C-448C-9877-19FDCF0E55E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30</a:t>
                </a:r>
                <a:endParaRPr kumimoji="1" lang="ja-JP" altLang="en-US" sz="1200" dirty="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078E1AD-5D3C-4E42-8B2A-57297B74A778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32BE65EB-AA64-4E0E-A647-858B9428FC0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8869915-F55B-4ABA-BAC5-E2BE3BC4E9B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31</a:t>
                </a:r>
                <a:endParaRPr kumimoji="1" lang="ja-JP" altLang="en-US" sz="1200" dirty="0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BE433ED-F05B-4373-B14E-3D34E939F539}"/>
              </a:ext>
            </a:extLst>
          </p:cNvPr>
          <p:cNvGrpSpPr/>
          <p:nvPr/>
        </p:nvGrpSpPr>
        <p:grpSpPr>
          <a:xfrm flipH="1">
            <a:off x="1162516" y="773618"/>
            <a:ext cx="3324431" cy="4024311"/>
            <a:chOff x="747018" y="863980"/>
            <a:chExt cx="3324431" cy="4024311"/>
          </a:xfrm>
        </p:grpSpPr>
        <p:pic>
          <p:nvPicPr>
            <p:cNvPr id="18" name="図 17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3959AD11-E930-429C-8F0C-7A3F08A7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18" y="863980"/>
              <a:ext cx="3324431" cy="4024311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17C1113-A0E8-4EFA-96C4-94BA2AFE3D8C}"/>
                </a:ext>
              </a:extLst>
            </p:cNvPr>
            <p:cNvGrpSpPr/>
            <p:nvPr/>
          </p:nvGrpSpPr>
          <p:grpSpPr>
            <a:xfrm>
              <a:off x="3202878" y="2830786"/>
              <a:ext cx="485522" cy="307497"/>
              <a:chOff x="8431901" y="2023009"/>
              <a:chExt cx="485522" cy="307497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137997F3-0757-4CAE-9D61-B39EE6C93AFE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CB3B91-E89B-467E-9550-5CF27355E92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dirty="0"/>
                  <a:t>26</a:t>
                </a:r>
                <a:endParaRPr kumimoji="1" lang="ja-JP" altLang="en-US" sz="1200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B34CDA-A0FE-4BC8-88E2-A51608F06345}"/>
                </a:ext>
              </a:extLst>
            </p:cNvPr>
            <p:cNvGrpSpPr/>
            <p:nvPr/>
          </p:nvGrpSpPr>
          <p:grpSpPr>
            <a:xfrm>
              <a:off x="2900749" y="3402075"/>
              <a:ext cx="485522" cy="307497"/>
              <a:chOff x="8431901" y="2023009"/>
              <a:chExt cx="485522" cy="307497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DB2A5D2F-C6B0-499D-B293-817AAED16FD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95CC79F-F889-44E9-97A9-D685AD769967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27</a:t>
                </a:r>
                <a:endParaRPr kumimoji="1" lang="ja-JP" altLang="en-US" sz="1200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F7E9B05-A721-4586-8663-D85A898BD660}"/>
                </a:ext>
              </a:extLst>
            </p:cNvPr>
            <p:cNvGrpSpPr/>
            <p:nvPr/>
          </p:nvGrpSpPr>
          <p:grpSpPr>
            <a:xfrm>
              <a:off x="2326215" y="3555824"/>
              <a:ext cx="485522" cy="307497"/>
              <a:chOff x="8431901" y="2023009"/>
              <a:chExt cx="485522" cy="307497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74E5FFE8-8653-41D3-8C82-14C8CE95F70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E5DE43F-917C-4F48-9DE6-48CD85AB2CE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28</a:t>
                </a:r>
                <a:endParaRPr kumimoji="1" lang="ja-JP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477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140</Words>
  <Application>Microsoft Office PowerPoint</Application>
  <PresentationFormat>ワイド画面</PresentationFormat>
  <Paragraphs>86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222</cp:revision>
  <dcterms:created xsi:type="dcterms:W3CDTF">2019-12-15T06:47:44Z</dcterms:created>
  <dcterms:modified xsi:type="dcterms:W3CDTF">2020-06-29T08:00:30Z</dcterms:modified>
</cp:coreProperties>
</file>