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74" r:id="rId3"/>
    <p:sldId id="275" r:id="rId4"/>
    <p:sldId id="278" r:id="rId5"/>
    <p:sldId id="276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1" autoAdjust="0"/>
  </p:normalViewPr>
  <p:slideViewPr>
    <p:cSldViewPr snapToGrid="0">
      <p:cViewPr varScale="1">
        <p:scale>
          <a:sx n="83" d="100"/>
          <a:sy n="83" d="100"/>
        </p:scale>
        <p:origin x="40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CFD00C-20C3-4216-9D2E-06971DE37894}"/>
              </a:ext>
            </a:extLst>
          </p:cNvPr>
          <p:cNvSpPr txBox="1"/>
          <p:nvPr/>
        </p:nvSpPr>
        <p:spPr>
          <a:xfrm>
            <a:off x="5451700" y="1934090"/>
            <a:ext cx="18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32</a:t>
            </a:r>
            <a:r>
              <a:rPr kumimoji="1" lang="ja-JP" altLang="en-US" dirty="0"/>
              <a:t>個のセンサ値</a:t>
            </a: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9685621C-E6AF-4141-A686-04B70720DA7F}"/>
              </a:ext>
            </a:extLst>
          </p:cNvPr>
          <p:cNvSpPr/>
          <p:nvPr/>
        </p:nvSpPr>
        <p:spPr>
          <a:xfrm>
            <a:off x="5505448" y="1699271"/>
            <a:ext cx="1733277" cy="63164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20522" y="2031473"/>
            <a:ext cx="1684926" cy="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6372087" y="2330916"/>
            <a:ext cx="0" cy="187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708F3-FFA2-4DEE-8885-643F41A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6BB8DEA1-F3EF-4045-A55B-5FA8061D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5A4449-CFE5-4177-89CC-5422A05C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41DA345C-9558-4679-8A2B-C667B892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42" y="808137"/>
            <a:ext cx="2846202" cy="213696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1E568F4-1681-4EBA-B800-82BA0F55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8743" y="808137"/>
            <a:ext cx="2846201" cy="2136969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3F5AFCF-EA6E-47A0-A459-8B642C5CF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941" y="808137"/>
            <a:ext cx="2846201" cy="2136969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7FC0682-B6C4-422B-9952-87EEC176B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144" y="808137"/>
            <a:ext cx="2846201" cy="213696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576142E-1922-4A33-AB7E-47D3C32E8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542" y="2945106"/>
            <a:ext cx="2846202" cy="2136969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A05B102-2E25-4FDC-B7CB-0B34685E2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8742" y="2945106"/>
            <a:ext cx="2846201" cy="2136969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CB6E0270-2021-4447-AF78-B950D890D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4942" y="2945106"/>
            <a:ext cx="2846201" cy="2136969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2ED2A847-AF44-4251-A7D6-2BA47EB362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01143" y="2945106"/>
            <a:ext cx="2846201" cy="21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5A4449-CFE5-4177-89CC-5422A05C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41DA345C-9558-4679-8A2B-C667B892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227" y="707184"/>
            <a:ext cx="1660777" cy="1246935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1E568F4-1681-4EBA-B800-82BA0F55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6227" y="1954119"/>
            <a:ext cx="1660778" cy="124693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3F5AFCF-EA6E-47A0-A459-8B642C5CF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6227" y="3201054"/>
            <a:ext cx="1660778" cy="1246936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7FC0682-B6C4-422B-9952-87EEC176B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6227" y="4447990"/>
            <a:ext cx="1660778" cy="1246936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576142E-1922-4A33-AB7E-47D3C32E8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37005" y="703984"/>
            <a:ext cx="1660778" cy="1246936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A05B102-2E25-4FDC-B7CB-0B34685E2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37005" y="1957318"/>
            <a:ext cx="1660778" cy="1246936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CB6E0270-2021-4447-AF78-B950D890D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37005" y="3207453"/>
            <a:ext cx="1660778" cy="1246936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2ED2A847-AF44-4251-A7D6-2BA47EB362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37004" y="4454389"/>
            <a:ext cx="1660778" cy="12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2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BBEB0-E221-470C-B7B2-41B378D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74D8594-291C-4AA7-AF60-0D430D89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04FC49-7BB9-47B7-8C12-F770A440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124CD07-29F0-48CF-862D-19E608E0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273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27</Words>
  <Application>Microsoft Office PowerPoint</Application>
  <PresentationFormat>ワイド画面</PresentationFormat>
  <Paragraphs>16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119</cp:revision>
  <dcterms:created xsi:type="dcterms:W3CDTF">2019-12-15T06:47:44Z</dcterms:created>
  <dcterms:modified xsi:type="dcterms:W3CDTF">2020-01-10T11:02:58Z</dcterms:modified>
</cp:coreProperties>
</file>