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374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Tw Cen MT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21</cp:revision>
  <dcterms:created xsi:type="dcterms:W3CDTF">2020-11-23T05:09:51Z</dcterms:created>
  <dcterms:modified xsi:type="dcterms:W3CDTF">2021-08-24T09:30:45Z</dcterms:modified>
</cp:coreProperties>
</file>