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071C8-316C-4A8E-B5A4-CF68B7F7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CC74B3-4A17-4E2F-AACF-284B285E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DE72C-E732-4C44-BE2C-49C7CB7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E98A9-45BF-46B8-8257-D9C6E39B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8DCD2-3D82-401D-B460-1F041054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C993A-DADA-4792-B76F-3C034D3D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0C12C9-00A9-41A1-980F-EFF80B0D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73E26-B30E-42ED-9FED-3E864611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AF037-4766-43A0-98F4-3365E418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7E1D9-1B86-4351-B79D-8165A244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6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1EA8B8-D15E-4FA7-8EC0-EE7F171E5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CEAEDE-C4B4-47B2-849A-56C735EB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D5DE-5375-492A-AD8A-7EF48B6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AFE60-F725-4649-A29B-9E19AEA2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48150-11A6-44EF-8206-D0F3C9D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4C616-F03F-485A-9CE5-D1AFB350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27C0D-DC1B-4B36-8C20-BBE91093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72347-637F-4294-A826-E271024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FA71A-6D66-431E-B692-8FDBB89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484DA-01BA-49D0-9C51-FB92DEE3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AEDB7-0491-4599-969F-262604EE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743126-5504-48C1-A031-6E69A36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BB737-E27A-4FCE-9110-98C5182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44101-84B4-4069-9563-F2CCB620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3A8EA-0CB3-4A92-813C-0EF95318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97AD1-4C18-4F5D-BB25-138116A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A020F-1A6E-462E-90F7-9A805490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E50ED1-90E7-418B-BA8E-D3C5A8D5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132B3-988F-4283-BAB3-BBF3BAC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2A100-A64B-4E05-801D-0D1303F4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E6C7E-CAA4-493D-B457-7482A13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97AA4-F4F3-429D-88E4-D66A81FA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169B2-9082-4597-8671-E27AE30E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3446D-C3C8-41D5-BF1E-5ECAE798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ECA9D6-2C11-4F9C-82BE-4EA0EB3E5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EE97A-04B6-49CC-9F89-58F1E12E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10BCF2-9CF9-437A-811F-0B74B213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D67C29-4970-4B20-ABB7-C761C05C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04E5A-58C9-4DA6-9E10-0D3194B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A592D-13AC-4B1A-B5B6-EC5281D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889384-EE11-484F-961A-C456B9EE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1B0DB-F167-45B6-B6F5-C4D750A5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229524-512A-43AC-81E4-72E83585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F649E2-3D52-46FD-A573-2E642029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04088-2E41-4DE6-BE01-0BE6765F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56B34E-CC15-4372-AD7B-475AB38B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7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AB474-220A-4486-ACEC-3DA3E15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3A877-EBA9-4A64-B3EF-93302B6E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703B5-545B-401A-8FAF-FE6FE1FB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1F76E-9B74-466C-B24C-266A7724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45155-D45D-4B23-9947-6F0539F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E5C85-ED70-44DE-9D69-99A69C9C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92CF1-7BC8-4D50-AC33-A8D26020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4A8029-85AD-4D0D-8E59-34C08403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C8DA-24EC-4867-962B-1CD59297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D1E15-29D7-4E5B-8E8F-05AD7F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B4082-DFE4-4E87-B632-4DE69B99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A60F7-A238-46FD-BDE2-E4EE2BF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889F6-D36A-471E-88F8-93A41192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CDC327-F6DD-4BBA-B383-49B2C224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294D6-79D6-4AE4-A31B-385771A0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9C623-1A59-4457-8D0F-F188FDD6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8E6C2-8B91-4CCC-AFFC-975159E6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8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CF96840-7374-4AA3-BD52-6C0DB9B607A9}"/>
              </a:ext>
            </a:extLst>
          </p:cNvPr>
          <p:cNvGrpSpPr/>
          <p:nvPr/>
        </p:nvGrpSpPr>
        <p:grpSpPr>
          <a:xfrm>
            <a:off x="1447800" y="1194275"/>
            <a:ext cx="9986440" cy="4900523"/>
            <a:chOff x="1447800" y="1194275"/>
            <a:chExt cx="9986440" cy="4900523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659464" y="1194275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827866" y="2379133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336798" y="284650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0802" y="4403678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462868" y="3656399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3011164" y="294117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743198" y="2444519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459225" y="3402393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310468" y="3091053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748" y="3208862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392341" y="2048931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MFCC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C85415F-B8A5-4C1C-8F0B-A78983952B7B}"/>
                </a:ext>
              </a:extLst>
            </p:cNvPr>
            <p:cNvSpPr txBox="1"/>
            <p:nvPr/>
          </p:nvSpPr>
          <p:spPr>
            <a:xfrm>
              <a:off x="8890010" y="2126333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483D98A-97F9-4860-A667-71F4E24DF65D}"/>
                </a:ext>
              </a:extLst>
            </p:cNvPr>
            <p:cNvSpPr/>
            <p:nvPr/>
          </p:nvSpPr>
          <p:spPr>
            <a:xfrm>
              <a:off x="6392341" y="3131460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6E27491-D665-4D08-ACCA-A1C247480112}"/>
                </a:ext>
              </a:extLst>
            </p:cNvPr>
            <p:cNvSpPr txBox="1"/>
            <p:nvPr/>
          </p:nvSpPr>
          <p:spPr>
            <a:xfrm>
              <a:off x="8890010" y="3208862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&gt;90%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740491" y="4883156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CDACBBC-359D-4371-8D49-0CBC35001734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7594608" y="2590797"/>
              <a:ext cx="0" cy="540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7594608" y="3673326"/>
              <a:ext cx="0" cy="544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477679" y="3037159"/>
              <a:ext cx="157743" cy="4076117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stCxn id="33" idx="1"/>
              <a:endCxn id="19" idx="3"/>
            </p:cNvCxnSpPr>
            <p:nvPr/>
          </p:nvCxnSpPr>
          <p:spPr>
            <a:xfrm rot="10800000">
              <a:off x="3967227" y="3483934"/>
              <a:ext cx="2425115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295018" y="379675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863331" y="4610735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7065597" y="5152824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E2F4662E-A2D0-4E61-A4CF-9D6294AD67A2}"/>
                </a:ext>
              </a:extLst>
            </p:cNvPr>
            <p:cNvCxnSpPr>
              <a:stCxn id="9" idx="6"/>
              <a:endCxn id="27" idx="1"/>
            </p:cNvCxnSpPr>
            <p:nvPr/>
          </p:nvCxnSpPr>
          <p:spPr>
            <a:xfrm flipV="1">
              <a:off x="3191164" y="2319864"/>
              <a:ext cx="3201177" cy="711309"/>
            </a:xfrm>
            <a:prstGeom prst="bentConnector3">
              <a:avLst>
                <a:gd name="adj1" fmla="val 624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1547D2DB-E0B1-4299-876A-48121F4682D9}"/>
                </a:ext>
              </a:extLst>
            </p:cNvPr>
            <p:cNvSpPr/>
            <p:nvPr/>
          </p:nvSpPr>
          <p:spPr>
            <a:xfrm>
              <a:off x="1447800" y="1913467"/>
              <a:ext cx="9719733" cy="3750258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E91903A-BF43-4C11-AC8E-343B7A73DD3C}"/>
                </a:ext>
              </a:extLst>
            </p:cNvPr>
            <p:cNvSpPr txBox="1"/>
            <p:nvPr/>
          </p:nvSpPr>
          <p:spPr>
            <a:xfrm>
              <a:off x="7145860" y="5694688"/>
              <a:ext cx="3856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Processing on control unit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5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65FBF25F-8B60-473A-BEF8-2BCA847BB8C5}"/>
              </a:ext>
            </a:extLst>
          </p:cNvPr>
          <p:cNvGrpSpPr/>
          <p:nvPr/>
        </p:nvGrpSpPr>
        <p:grpSpPr>
          <a:xfrm>
            <a:off x="2647755" y="1203512"/>
            <a:ext cx="7560734" cy="4787800"/>
            <a:chOff x="1659464" y="1194275"/>
            <a:chExt cx="7560734" cy="4787800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659464" y="1194275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827866" y="2379133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336798" y="284650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0802" y="4403678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462868" y="3656399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3011164" y="294117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743198" y="2444519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459225" y="3402393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310468" y="3091053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748" y="3208862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392341" y="2394000"/>
              <a:ext cx="2404534" cy="127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&gt;90%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740491" y="4883156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>
              <a:off x="7594608" y="3672000"/>
              <a:ext cx="0" cy="5454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477679" y="3037159"/>
              <a:ext cx="157743" cy="4076117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stCxn id="33" idx="1"/>
              <a:endCxn id="19" idx="3"/>
            </p:cNvCxnSpPr>
            <p:nvPr/>
          </p:nvCxnSpPr>
          <p:spPr>
            <a:xfrm rot="10800000">
              <a:off x="3967227" y="3483934"/>
              <a:ext cx="2425115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295018" y="379675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863331" y="4610735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7065597" y="5152824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C68164D0-422A-447F-9B03-73C0C7814FF4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>
              <a:off x="3191164" y="3031173"/>
              <a:ext cx="3201177" cy="1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38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敦寛(is0374pi)</dc:creator>
  <cp:lastModifiedBy>藤井 敦寛(is0374pi)</cp:lastModifiedBy>
  <cp:revision>141</cp:revision>
  <dcterms:created xsi:type="dcterms:W3CDTF">2021-12-06T11:50:29Z</dcterms:created>
  <dcterms:modified xsi:type="dcterms:W3CDTF">2021-12-13T13:11:14Z</dcterms:modified>
</cp:coreProperties>
</file>