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B46A0F-F9F1-4D8C-B5E3-FFE2FFDDA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2FEF149-2C20-4343-B0B4-02490178E0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A25C3C-D6A4-4044-88C2-C1D63367C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2020/11/28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982B05-ACA8-4CCC-A617-CBB612B2C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3F8CCE-96CB-4FA8-8850-1274882DF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4816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F11098-4446-464F-9484-1908B7E2D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F69FC75-1AC7-4597-9991-CAFF0B092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B1B811-4716-498D-8036-D4FEA5457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2020/11/28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47495C-31E9-4EA9-8564-5498E5F24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FC42A4-ADFB-4165-BAC2-BBFFCD963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1485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87D1431-76B9-4E0C-BBCD-8C82C01C96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E29A661-570A-4CA8-8943-B706810D8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361EE4-EE05-4BF2-A806-9E542D1B3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2020/11/28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673666-8621-49B8-9F00-1A8B8615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3EEA40-E6B9-4215-BF32-7D2E96AB0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0456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A0466E-926A-4AB6-A8F6-88E48CF4A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8F2F63-5CB5-4349-BA6F-0A77772E6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D6CFB6-2211-47EB-AA4F-3D4E5E63F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2020/11/28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FE2B54-A0CB-4369-8276-6C9C2207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D9A978-0804-4A20-A395-DD54D3DA5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677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5FEC49-08A7-416A-B10A-17A07BF0B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97BA44-F3BE-4A37-AFFC-3B1BF62A7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1CEF95-3D3D-4EE9-9DF1-62B73EA61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2020/11/28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F27F58-5DA8-4FD4-A59E-99C91B42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1F51C0-2A71-4C30-899C-64697BF82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3958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C00E9E-F77C-43D9-B73A-2AD772AC4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9C7FEA-F6D2-46D8-8295-7A4CEDAC1D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ABE46D1-7F0C-4ABA-8785-EE89DB1A8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E30111-A35F-404D-85DA-56A989A58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2020/11/28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B9E681-506C-4837-A1D6-851714FEF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86E803-D4E8-405C-89FD-2662DC98A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5438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6DD8AB-A850-48E4-980E-6D8513DD7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C19CAD6-917E-4957-A620-CE4E1F97E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3E70DD1-692C-4EBC-9787-E95D707D8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938EB4B-7EDB-4BF7-8FE9-B97E7C519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CE9074E-D1AA-4AF8-A71D-CB8A777EE6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665D16C-1753-4FED-9872-142B52B5C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2020/11/28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29B7A77-03A7-429E-BDD1-5B0357FD1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CBD39C8-389C-4559-B9AF-0EE076F17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3808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0D27EE-E569-4F75-9B06-C9D55C081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55039BA-D830-4B3D-B731-97193D72C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2020/11/28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8BDC334-E485-4696-8353-E695FFBCD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C60623C-635C-46E8-A46E-3F0B04099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4893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E56041A-1693-40F0-93B4-39FCC4BD2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2020/11/28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2823C1B-B55F-4470-86CB-36A6B11FC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1610F7-CCD9-40AB-9EBF-3130282D2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895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C3410B-D72C-42C5-98DA-CA7294657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5F24AF-7BAE-4C19-89FD-F08D42DCE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420CD41-FCC7-43AC-9D03-B1D9B25DB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FCBB34C-05DD-4D67-A021-0BFB0A7A3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2020/11/28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A0B7922-7112-4432-B2A8-25DA80F68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444BD8-C6AE-4737-9F78-27966CC56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056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4AEC94-44AC-4F0E-A6B0-6F8F0D617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2A0D021-E595-49D2-B28F-E5504AC3F8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B4354B8-2FD9-427D-BDA3-C43C80D46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A7380E6-BECF-46F6-991F-4A5461433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2020/11/28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96E18B0-BCE5-4418-B89A-0E8D4F8C6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E8ABB0-AD5C-42F9-A601-06AC4343D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849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F20DA08-CCAE-461C-A975-6B7666B94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2173F4-732C-4384-9648-DBD91864D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2E3A73-F25D-45E7-9EB2-3E428581D1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73DE5-1C8B-4475-AFC6-683C13AACC76}" type="datetimeFigureOut">
              <a:rPr kumimoji="1" lang="ja-JP" altLang="en-US" smtClean="0"/>
              <a:t>2020/11/28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0B6E1D-08AB-435E-88EC-616153A75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B72473-40FF-4240-B48C-6AD9285646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2905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17557F49-D4A1-4E1C-BAE4-CF364ECCA847}"/>
              </a:ext>
            </a:extLst>
          </p:cNvPr>
          <p:cNvGrpSpPr/>
          <p:nvPr/>
        </p:nvGrpSpPr>
        <p:grpSpPr>
          <a:xfrm>
            <a:off x="2610747" y="1809344"/>
            <a:ext cx="5880939" cy="3177437"/>
            <a:chOff x="2610747" y="1809344"/>
            <a:chExt cx="5880939" cy="3177437"/>
          </a:xfrm>
        </p:grpSpPr>
        <p:pic>
          <p:nvPicPr>
            <p:cNvPr id="5" name="図 4" descr="持つ, 小さい, 男 が含まれている画像&#10;&#10;自動的に生成された説明">
              <a:extLst>
                <a:ext uri="{FF2B5EF4-FFF2-40B4-BE49-F238E27FC236}">
                  <a16:creationId xmlns:a16="http://schemas.microsoft.com/office/drawing/2014/main" id="{3CD50124-95B7-4F09-83BF-70A677502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765" y="1809344"/>
              <a:ext cx="2869660" cy="2869660"/>
            </a:xfrm>
            <a:prstGeom prst="rect">
              <a:avLst/>
            </a:prstGeom>
          </p:spPr>
        </p:pic>
        <p:pic>
          <p:nvPicPr>
            <p:cNvPr id="7" name="図 6" descr="カレンダー が含まれている画像&#10;&#10;自動的に生成された説明">
              <a:extLst>
                <a:ext uri="{FF2B5EF4-FFF2-40B4-BE49-F238E27FC236}">
                  <a16:creationId xmlns:a16="http://schemas.microsoft.com/office/drawing/2014/main" id="{4BF9A7B7-5FCA-49B8-B59F-B52E2EEDE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4409" y="1809344"/>
              <a:ext cx="2870861" cy="2869661"/>
            </a:xfrm>
            <a:prstGeom prst="rect">
              <a:avLst/>
            </a:prstGeom>
          </p:spPr>
        </p:pic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53F3667E-19DB-4C63-937E-AD726F094E5C}"/>
                </a:ext>
              </a:extLst>
            </p:cNvPr>
            <p:cNvSpPr/>
            <p:nvPr/>
          </p:nvSpPr>
          <p:spPr>
            <a:xfrm>
              <a:off x="5733708" y="4085968"/>
              <a:ext cx="1332033" cy="4283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脈波センサ</a:t>
              </a:r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C0DF5457-03FD-420A-8DCA-B26A43DF08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8465" y="3048000"/>
              <a:ext cx="541374" cy="97206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55A14B3A-5EAF-4A15-BA45-473F294E4F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90768" y="2949146"/>
              <a:ext cx="1903390" cy="10709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5FD91B15-071D-46AA-BFA0-DEF5DF9E10F3}"/>
                </a:ext>
              </a:extLst>
            </p:cNvPr>
            <p:cNvSpPr txBox="1"/>
            <p:nvPr/>
          </p:nvSpPr>
          <p:spPr>
            <a:xfrm>
              <a:off x="2610747" y="4679004"/>
              <a:ext cx="29836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(a) </a:t>
              </a:r>
              <a:r>
                <a:rPr kumimoji="1" lang="ja-JP" altLang="en-US" sz="1400" dirty="0"/>
                <a:t>参考にする脈波の取得方法</a:t>
              </a: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AA60138F-C325-4ABA-8E18-60A60083B1A9}"/>
                </a:ext>
              </a:extLst>
            </p:cNvPr>
            <p:cNvSpPr txBox="1"/>
            <p:nvPr/>
          </p:nvSpPr>
          <p:spPr>
            <a:xfrm>
              <a:off x="5507991" y="4679004"/>
              <a:ext cx="29836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(b) </a:t>
              </a:r>
              <a:r>
                <a:rPr kumimoji="1" lang="ja-JP" altLang="en-US" sz="1400" dirty="0"/>
                <a:t>擬似脈波の取得方法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1590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19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藤井 敦寛</dc:creator>
  <cp:lastModifiedBy>藤井 敦寛</cp:lastModifiedBy>
  <cp:revision>4</cp:revision>
  <dcterms:created xsi:type="dcterms:W3CDTF">2020-11-28T11:17:05Z</dcterms:created>
  <dcterms:modified xsi:type="dcterms:W3CDTF">2020-11-28T14:44:53Z</dcterms:modified>
</cp:coreProperties>
</file>