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FE3D7-81F8-4876-AC71-07AD55C2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FACD70-345C-4E38-A697-3D114736F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ECEE8B-48D8-4C40-A1E8-DA5BD064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D66C1-F078-458C-BCA4-AC60129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7D22-403A-4C97-A22E-8B4D8A38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0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4DB9-D4FE-408F-A045-919E66F2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18533-3C51-4786-B61A-43A7FB09C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9EC4A-D3E1-474E-8A81-A964C64A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AEEA-A858-43EA-85F4-2D99A354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4EDCE-25A0-4A8E-916C-29994EB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9F27F5-5948-445A-8B8B-75F744FB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44258D-D268-4150-ACEB-3CE9E393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6F975-B5F3-4090-8A56-53BE6F54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B9EED-AC68-4228-B915-AAA7F72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12580-139F-4614-8E50-88BACC61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3C35E-82A8-4DD9-A1EE-312A7AEF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002A4-E281-4DE1-A444-9C5996D4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A3DC9-7230-4A40-B07F-45896D50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DD049-CA1F-4AF5-81B4-5FDC8FF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9634E4-3389-48E4-85EA-5CCB2C0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18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A8BA8-9C78-4101-9BD8-E7DFA3D0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164A6-13A8-4FDE-8F4D-38BE3088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1CB64-905F-4894-B3F7-935F669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57639-F54E-4887-BEFE-599873B7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CB8E5-6490-4BEC-B4AF-5B4D78C4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1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5AD69-AA34-4196-B666-90C870F8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7C979-3245-4E6A-B562-DF32DDA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643F08-3E15-423E-9215-AFFD2B7CF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5BAD9A-692F-47B2-9314-32E76F00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03DD7-3B73-4569-97C8-281447F7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E66808-268D-4D45-8B33-D1157F6E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3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2CC9-9AE7-4FA5-ADBE-8A11E626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393F5-321D-45AF-9EA3-D24AEA5F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4784DD-98FA-412D-8E28-A2DEEF03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8D6AEC-987A-481E-BCF8-54D73B96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830C09-23AD-4F0D-89F2-E2049A36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FA849-1925-44C6-94B8-728183BA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BD61DC-8235-4938-94CC-8B941F7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A2368-484F-4B80-9371-5AE9A74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49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E373C-CA32-4FF3-A0E0-B0EDB8C0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F197F5-21C3-4906-9D2D-A69F06C4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594366-B6DA-4599-A97B-8A961AC9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E0DD3B-D3E8-4656-A87C-F646670C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2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9A4BAC-C303-4B14-AA21-A582DE5F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F47C0B-58E9-4258-AD9B-68F8FF6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4D1B30-3FA9-4DD2-9E42-F85DF9E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40354-B487-4B0B-946C-AD9E8FF8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90855B-8507-4709-A35F-B388ABCB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03BC96-48C8-47DB-9DD1-BD9C90B4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281750-15CA-43F6-9735-3A17F3CF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AA00E-246A-40E2-8EBB-7DF9B01F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FC461-C2BB-4C10-A35F-9B38D06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9783E-AF28-4FD6-A96B-C08AEEDB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1D97D7-2ACB-41D3-BD6C-E581FB59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1910F2-4B4E-4526-95D0-91A388A4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5CD6D-DC1B-4A9A-BB0B-3E306474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E58EC3-1A39-461F-9F86-C43CC2B5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83218-58AA-4D59-AC44-24687805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0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5D0B27-C394-4934-9FFF-526A5C95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E69822-9D09-41ED-B62C-E10FEAFB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3A739-048C-48CC-8E02-E3F892B9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0DF9-A104-4F76-802B-DB7C52D97D56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1D922-2A4A-4770-B1A5-D2B8A754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C3512-DCF2-4A5B-B973-DB4BFD00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67E0-B338-403C-8B25-62578D57C0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BF93AF8-3063-48A4-BBFA-9F2579790111}"/>
              </a:ext>
            </a:extLst>
          </p:cNvPr>
          <p:cNvGrpSpPr/>
          <p:nvPr/>
        </p:nvGrpSpPr>
        <p:grpSpPr>
          <a:xfrm>
            <a:off x="2424226" y="1075477"/>
            <a:ext cx="6728407" cy="4407790"/>
            <a:chOff x="2474103" y="77949"/>
            <a:chExt cx="6728407" cy="440779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3342EDF0-7179-44D5-BAAA-809E1C64B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2571"/>
            <a:stretch/>
          </p:blipFill>
          <p:spPr>
            <a:xfrm>
              <a:off x="2474103" y="77949"/>
              <a:ext cx="4974102" cy="440779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F359734C-95A4-4248-95B5-812B0BE30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219"/>
            <a:stretch/>
          </p:blipFill>
          <p:spPr>
            <a:xfrm>
              <a:off x="7448205" y="77949"/>
              <a:ext cx="1754305" cy="440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1B785AD2-30E1-4033-B553-49A36F2AEEF5}"/>
              </a:ext>
            </a:extLst>
          </p:cNvPr>
          <p:cNvGrpSpPr/>
          <p:nvPr/>
        </p:nvGrpSpPr>
        <p:grpSpPr>
          <a:xfrm>
            <a:off x="2901144" y="1969917"/>
            <a:ext cx="6599227" cy="2918166"/>
            <a:chOff x="1537856" y="1298357"/>
            <a:chExt cx="6599227" cy="291816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5E36BF1C-1E17-452B-ACBB-D0C4B557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397747" y="2330482"/>
              <a:ext cx="2139984" cy="6506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34B434B8-E1A5-4BBD-97E1-A46DBEFA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3662572" y="1713557"/>
              <a:ext cx="741732" cy="484521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722A6F1F-32F4-4E5B-BCFD-CB1EC32A4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3662572" y="3112688"/>
              <a:ext cx="741732" cy="484522"/>
            </a:xfrm>
            <a:prstGeom prst="rect">
              <a:avLst/>
            </a:prstGeom>
          </p:spPr>
        </p:pic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2B4E8648-631F-4B3B-912E-22D7C1CB6FEC}"/>
                </a:ext>
              </a:extLst>
            </p:cNvPr>
            <p:cNvGrpSpPr/>
            <p:nvPr/>
          </p:nvGrpSpPr>
          <p:grpSpPr>
            <a:xfrm>
              <a:off x="5273795" y="1559136"/>
              <a:ext cx="755313" cy="793362"/>
              <a:chOff x="5280564" y="1560014"/>
              <a:chExt cx="755313" cy="793362"/>
            </a:xfrm>
          </p:grpSpPr>
          <p:pic>
            <p:nvPicPr>
              <p:cNvPr id="21" name="グラフィックス 20">
                <a:extLst>
                  <a:ext uri="{FF2B5EF4-FFF2-40B4-BE49-F238E27FC236}">
                    <a16:creationId xmlns:a16="http://schemas.microsoft.com/office/drawing/2014/main" id="{549C77BB-6A50-4123-A72C-B75CFD2C0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409802" y="1646821"/>
                <a:ext cx="500664" cy="327049"/>
              </a:xfrm>
              <a:prstGeom prst="rect">
                <a:avLst/>
              </a:prstGeom>
            </p:spPr>
          </p:pic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DF5F7B11-FCA7-4D26-9F9A-B83B46B3A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304761" y="1762585"/>
                <a:ext cx="500664" cy="327049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3A39EA1-87E4-4A8B-BB03-396239F069D3}"/>
                  </a:ext>
                </a:extLst>
              </p:cNvPr>
              <p:cNvSpPr txBox="1"/>
              <p:nvPr/>
            </p:nvSpPr>
            <p:spPr>
              <a:xfrm rot="19146280">
                <a:off x="5437364" y="2014822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9DBFC5DE-F1E3-4576-A90A-101CEB2A1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6200000">
                <a:off x="5193757" y="1915119"/>
                <a:ext cx="500664" cy="327049"/>
              </a:xfrm>
              <a:prstGeom prst="rect">
                <a:avLst/>
              </a:prstGeom>
            </p:spPr>
          </p:pic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E2EC21DA-29A8-4C3E-8B5C-A4CD05F53B4A}"/>
                </a:ext>
              </a:extLst>
            </p:cNvPr>
            <p:cNvGrpSpPr/>
            <p:nvPr/>
          </p:nvGrpSpPr>
          <p:grpSpPr>
            <a:xfrm>
              <a:off x="5273796" y="2958266"/>
              <a:ext cx="755312" cy="793364"/>
              <a:chOff x="6483560" y="4618635"/>
              <a:chExt cx="755312" cy="793364"/>
            </a:xfrm>
          </p:grpSpPr>
          <p:pic>
            <p:nvPicPr>
              <p:cNvPr id="23" name="グラフィックス 22">
                <a:extLst>
                  <a:ext uri="{FF2B5EF4-FFF2-40B4-BE49-F238E27FC236}">
                    <a16:creationId xmlns:a16="http://schemas.microsoft.com/office/drawing/2014/main" id="{4F4EA4E3-3FE8-4AE4-A2B6-412335F3A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612890" y="4705443"/>
                <a:ext cx="500665" cy="327050"/>
              </a:xfrm>
              <a:prstGeom prst="rect">
                <a:avLst/>
              </a:prstGeom>
            </p:spPr>
          </p:pic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20E70C1-08CC-4611-8205-25BE9892562C}"/>
                  </a:ext>
                </a:extLst>
              </p:cNvPr>
              <p:cNvSpPr txBox="1"/>
              <p:nvPr/>
            </p:nvSpPr>
            <p:spPr>
              <a:xfrm rot="19146280">
                <a:off x="6640359" y="5073445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  <p:pic>
            <p:nvPicPr>
              <p:cNvPr id="33" name="グラフィックス 32">
                <a:extLst>
                  <a:ext uri="{FF2B5EF4-FFF2-40B4-BE49-F238E27FC236}">
                    <a16:creationId xmlns:a16="http://schemas.microsoft.com/office/drawing/2014/main" id="{AD47E95D-5B6D-469B-9521-BB4EC2D95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501869" y="4821206"/>
                <a:ext cx="500665" cy="327050"/>
              </a:xfrm>
              <a:prstGeom prst="rect">
                <a:avLst/>
              </a:prstGeom>
            </p:spPr>
          </p:pic>
          <p:pic>
            <p:nvPicPr>
              <p:cNvPr id="34" name="グラフィックス 33">
                <a:extLst>
                  <a:ext uri="{FF2B5EF4-FFF2-40B4-BE49-F238E27FC236}">
                    <a16:creationId xmlns:a16="http://schemas.microsoft.com/office/drawing/2014/main" id="{FA5CAEE3-DEB9-4EB7-A78E-2A7C867080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6200000">
                <a:off x="6396752" y="4973740"/>
                <a:ext cx="500665" cy="327050"/>
              </a:xfrm>
              <a:prstGeom prst="rect">
                <a:avLst/>
              </a:prstGeom>
            </p:spPr>
          </p:pic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65A04ECB-B1ED-4309-BB79-2D5414529E00}"/>
                </a:ext>
              </a:extLst>
            </p:cNvPr>
            <p:cNvGrpSpPr/>
            <p:nvPr/>
          </p:nvGrpSpPr>
          <p:grpSpPr>
            <a:xfrm>
              <a:off x="6809885" y="2958776"/>
              <a:ext cx="760294" cy="792344"/>
              <a:chOff x="8681940" y="5165363"/>
              <a:chExt cx="760294" cy="792344"/>
            </a:xfrm>
          </p:grpSpPr>
          <p:pic>
            <p:nvPicPr>
              <p:cNvPr id="53" name="グラフィックス 52">
                <a:extLst>
                  <a:ext uri="{FF2B5EF4-FFF2-40B4-BE49-F238E27FC236}">
                    <a16:creationId xmlns:a16="http://schemas.microsoft.com/office/drawing/2014/main" id="{2E772EB6-D4B8-45F6-94F7-29A944C98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811008" y="5252434"/>
                <a:ext cx="501195" cy="327054"/>
              </a:xfrm>
              <a:prstGeom prst="rect">
                <a:avLst/>
              </a:prstGeom>
            </p:spPr>
          </p:pic>
          <p:pic>
            <p:nvPicPr>
              <p:cNvPr id="54" name="グラフィックス 53">
                <a:extLst>
                  <a:ext uri="{FF2B5EF4-FFF2-40B4-BE49-F238E27FC236}">
                    <a16:creationId xmlns:a16="http://schemas.microsoft.com/office/drawing/2014/main" id="{F1ED47E7-7026-4780-9CED-5A9421816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710853" y="5360643"/>
                <a:ext cx="501195" cy="327054"/>
              </a:xfrm>
              <a:prstGeom prst="rect">
                <a:avLst/>
              </a:prstGeom>
            </p:spPr>
          </p:pic>
          <p:pic>
            <p:nvPicPr>
              <p:cNvPr id="55" name="グラフィックス 54">
                <a:extLst>
                  <a:ext uri="{FF2B5EF4-FFF2-40B4-BE49-F238E27FC236}">
                    <a16:creationId xmlns:a16="http://schemas.microsoft.com/office/drawing/2014/main" id="{33DD682A-414A-449C-A762-8DAF2B9A2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6200000">
                <a:off x="8594869" y="5518031"/>
                <a:ext cx="501195" cy="327054"/>
              </a:xfrm>
              <a:prstGeom prst="rect">
                <a:avLst/>
              </a:prstGeom>
            </p:spPr>
          </p:pic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A76CB39-CE82-4F94-A184-B385BBABD916}"/>
                  </a:ext>
                </a:extLst>
              </p:cNvPr>
              <p:cNvSpPr txBox="1"/>
              <p:nvPr/>
            </p:nvSpPr>
            <p:spPr>
              <a:xfrm rot="19146280">
                <a:off x="8843721" y="5619153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D2BB5D0-0316-4A57-B254-C7F6088313EF}"/>
                </a:ext>
              </a:extLst>
            </p:cNvPr>
            <p:cNvGrpSpPr/>
            <p:nvPr/>
          </p:nvGrpSpPr>
          <p:grpSpPr>
            <a:xfrm>
              <a:off x="6810368" y="1559135"/>
              <a:ext cx="760291" cy="793363"/>
              <a:chOff x="6928546" y="1552355"/>
              <a:chExt cx="760291" cy="793363"/>
            </a:xfrm>
          </p:grpSpPr>
          <p:pic>
            <p:nvPicPr>
              <p:cNvPr id="47" name="グラフィックス 46">
                <a:extLst>
                  <a:ext uri="{FF2B5EF4-FFF2-40B4-BE49-F238E27FC236}">
                    <a16:creationId xmlns:a16="http://schemas.microsoft.com/office/drawing/2014/main" id="{CB55C263-744F-44BB-A668-CFD576B07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7057613" y="1639426"/>
                <a:ext cx="501194" cy="327051"/>
              </a:xfrm>
              <a:prstGeom prst="rect">
                <a:avLst/>
              </a:prstGeom>
            </p:spPr>
          </p:pic>
          <p:pic>
            <p:nvPicPr>
              <p:cNvPr id="48" name="グラフィックス 47">
                <a:extLst>
                  <a:ext uri="{FF2B5EF4-FFF2-40B4-BE49-F238E27FC236}">
                    <a16:creationId xmlns:a16="http://schemas.microsoft.com/office/drawing/2014/main" id="{E51A2802-3D78-42B4-ADF8-BC82C7B43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6957456" y="1754925"/>
                <a:ext cx="501194" cy="327051"/>
              </a:xfrm>
              <a:prstGeom prst="rect">
                <a:avLst/>
              </a:prstGeom>
            </p:spPr>
          </p:pic>
          <p:pic>
            <p:nvPicPr>
              <p:cNvPr id="49" name="グラフィックス 48">
                <a:extLst>
                  <a:ext uri="{FF2B5EF4-FFF2-40B4-BE49-F238E27FC236}">
                    <a16:creationId xmlns:a16="http://schemas.microsoft.com/office/drawing/2014/main" id="{B15F2FBD-397C-402E-A6E6-43C8668BE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6841475" y="1912312"/>
                <a:ext cx="501194" cy="327051"/>
              </a:xfrm>
              <a:prstGeom prst="rect">
                <a:avLst/>
              </a:prstGeom>
            </p:spPr>
          </p:pic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84610E31-86AC-4C61-90B3-3D8B0CEB629A}"/>
                  </a:ext>
                </a:extLst>
              </p:cNvPr>
              <p:cNvSpPr txBox="1"/>
              <p:nvPr/>
            </p:nvSpPr>
            <p:spPr>
              <a:xfrm rot="19146280">
                <a:off x="7090324" y="2007164"/>
                <a:ext cx="59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cs typeface="Arial" panose="020B0604020202020204" pitchFamily="34" charset="0"/>
                  </a:rPr>
                  <a:t>…</a:t>
                </a:r>
                <a:endParaRPr kumimoji="1" lang="ja-JP" altLang="en-US" sz="1600" b="1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97887FB7-F1D2-43FA-AD90-8EA3FE9607F8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2793080" y="1955817"/>
              <a:ext cx="914396" cy="700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62AC6255-5BF3-400E-9C03-A3530CD8F1C9}"/>
                </a:ext>
              </a:extLst>
            </p:cNvPr>
            <p:cNvCxnSpPr>
              <a:cxnSpLocks/>
            </p:cNvCxnSpPr>
            <p:nvPr/>
          </p:nvCxnSpPr>
          <p:spPr>
            <a:xfrm>
              <a:off x="2793080" y="2644188"/>
              <a:ext cx="914396" cy="7000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87D0EAF3-954B-4BD7-A994-6ACAB9E23A8D}"/>
                </a:ext>
              </a:extLst>
            </p:cNvPr>
            <p:cNvCxnSpPr>
              <a:cxnSpLocks/>
            </p:cNvCxnSpPr>
            <p:nvPr/>
          </p:nvCxnSpPr>
          <p:spPr>
            <a:xfrm>
              <a:off x="4355869" y="1955818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CB414BB9-3F71-4F1B-900C-E8937B969919}"/>
                </a:ext>
              </a:extLst>
            </p:cNvPr>
            <p:cNvCxnSpPr>
              <a:cxnSpLocks/>
            </p:cNvCxnSpPr>
            <p:nvPr/>
          </p:nvCxnSpPr>
          <p:spPr>
            <a:xfrm>
              <a:off x="4355869" y="3349143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57603CD-0553-4ABA-8DB0-CFD07EFCA07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42" y="1952602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4A7B4B9-4E6E-4319-8E0A-B3674F62A27C}"/>
                </a:ext>
              </a:extLst>
            </p:cNvPr>
            <p:cNvSpPr txBox="1"/>
            <p:nvPr/>
          </p:nvSpPr>
          <p:spPr>
            <a:xfrm>
              <a:off x="1537856" y="3693303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Reading data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AC6CF29-F09D-4572-9E65-CDE3CC567BEF}"/>
                </a:ext>
              </a:extLst>
            </p:cNvPr>
            <p:cNvSpPr txBox="1"/>
            <p:nvPr/>
          </p:nvSpPr>
          <p:spPr>
            <a:xfrm>
              <a:off x="3121503" y="3693303"/>
              <a:ext cx="182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Converting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5C463DA-84A0-408E-82F5-AD386C18C305}"/>
                </a:ext>
              </a:extLst>
            </p:cNvPr>
            <p:cNvSpPr txBox="1"/>
            <p:nvPr/>
          </p:nvSpPr>
          <p:spPr>
            <a:xfrm>
              <a:off x="4508095" y="3689584"/>
              <a:ext cx="2088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Partitioning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C450C26A-515C-45B5-9894-772AABF33284}"/>
                </a:ext>
              </a:extLst>
            </p:cNvPr>
            <p:cNvSpPr txBox="1"/>
            <p:nvPr/>
          </p:nvSpPr>
          <p:spPr>
            <a:xfrm>
              <a:off x="6048292" y="3689584"/>
              <a:ext cx="2088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</a:p>
            <a:p>
              <a:pPr algn="ctr"/>
              <a:r>
                <a: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7AFE025E-82E1-4B3C-A560-C64342E58AD4}"/>
                </a:ext>
              </a:extLst>
            </p:cNvPr>
            <p:cNvSpPr txBox="1"/>
            <p:nvPr/>
          </p:nvSpPr>
          <p:spPr>
            <a:xfrm>
              <a:off x="2351313" y="1733033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Right Shoulder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310411F-11A9-42C1-8CB8-3ED22713CE14}"/>
                </a:ext>
              </a:extLst>
            </p:cNvPr>
            <p:cNvSpPr txBox="1"/>
            <p:nvPr/>
          </p:nvSpPr>
          <p:spPr>
            <a:xfrm>
              <a:off x="2338343" y="3306571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Left Wrist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57548CD-FDEF-4577-98DE-46485D2BBDC8}"/>
                </a:ext>
              </a:extLst>
            </p:cNvPr>
            <p:cNvSpPr txBox="1"/>
            <p:nvPr/>
          </p:nvSpPr>
          <p:spPr>
            <a:xfrm rot="16200000">
              <a:off x="3126801" y="2422711"/>
              <a:ext cx="909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cs typeface="Arial" panose="020B0604020202020204" pitchFamily="34" charset="0"/>
                </a:rPr>
                <a:t>……</a:t>
              </a:r>
              <a:endParaRPr kumimoji="1" lang="ja-JP" altLang="en-US" sz="2400" b="1" dirty="0">
                <a:cs typeface="Arial" panose="020B0604020202020204" pitchFamily="34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81351E2-4E20-47BC-8EA3-BB907E5F5F69}"/>
                </a:ext>
              </a:extLst>
            </p:cNvPr>
            <p:cNvSpPr txBox="1"/>
            <p:nvPr/>
          </p:nvSpPr>
          <p:spPr>
            <a:xfrm>
              <a:off x="1537856" y="1303224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B206C32F-1A40-4BC2-90AB-FA434F5788D6}"/>
                </a:ext>
              </a:extLst>
            </p:cNvPr>
            <p:cNvSpPr txBox="1"/>
            <p:nvPr/>
          </p:nvSpPr>
          <p:spPr>
            <a:xfrm>
              <a:off x="3121503" y="1305493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EA8537BD-20CB-4B42-9680-A2479D846CC1}"/>
                </a:ext>
              </a:extLst>
            </p:cNvPr>
            <p:cNvSpPr txBox="1"/>
            <p:nvPr/>
          </p:nvSpPr>
          <p:spPr>
            <a:xfrm>
              <a:off x="4630502" y="1298357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Some files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CD5C1B39-5CC5-42E3-B6CF-C8689D41B1C3}"/>
                </a:ext>
              </a:extLst>
            </p:cNvPr>
            <p:cNvSpPr txBox="1"/>
            <p:nvPr/>
          </p:nvSpPr>
          <p:spPr>
            <a:xfrm>
              <a:off x="6177460" y="1298357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Some files from 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88F58F0-ADFB-405E-92E9-6EC46D474E45}"/>
                </a:ext>
              </a:extLst>
            </p:cNvPr>
            <p:cNvSpPr/>
            <p:nvPr/>
          </p:nvSpPr>
          <p:spPr>
            <a:xfrm>
              <a:off x="5265482" y="1827433"/>
              <a:ext cx="324000" cy="462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786CB78-A7E0-4B88-B28B-4BAF0EEAFBF1}"/>
                </a:ext>
              </a:extLst>
            </p:cNvPr>
            <p:cNvSpPr/>
            <p:nvPr/>
          </p:nvSpPr>
          <p:spPr>
            <a:xfrm>
              <a:off x="5259940" y="3226748"/>
              <a:ext cx="324000" cy="462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03A49D24-15A7-45DF-8E2D-6F96415F2AED}"/>
                </a:ext>
              </a:extLst>
            </p:cNvPr>
            <p:cNvSpPr txBox="1"/>
            <p:nvPr/>
          </p:nvSpPr>
          <p:spPr>
            <a:xfrm>
              <a:off x="5389561" y="1992998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from 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C868898A-5214-4C0E-BAF0-7ECE284130CD}"/>
                </a:ext>
              </a:extLst>
            </p:cNvPr>
            <p:cNvCxnSpPr>
              <a:cxnSpLocks/>
            </p:cNvCxnSpPr>
            <p:nvPr/>
          </p:nvCxnSpPr>
          <p:spPr>
            <a:xfrm>
              <a:off x="5904814" y="3351913"/>
              <a:ext cx="8177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8FC88455-535B-4F56-8D24-599E9296EEF2}"/>
                </a:ext>
              </a:extLst>
            </p:cNvPr>
            <p:cNvSpPr txBox="1"/>
            <p:nvPr/>
          </p:nvSpPr>
          <p:spPr>
            <a:xfrm>
              <a:off x="5392333" y="3392309"/>
              <a:ext cx="1823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Arial" panose="020B0604020202020204" pitchFamily="34" charset="0"/>
                  <a:cs typeface="Arial" panose="020B0604020202020204" pitchFamily="34" charset="0"/>
                </a:rPr>
                <a:t>from one file</a:t>
              </a:r>
              <a:endParaRPr kumimoji="1" lang="ja-JP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139</cp:revision>
  <dcterms:created xsi:type="dcterms:W3CDTF">2021-08-19T12:46:28Z</dcterms:created>
  <dcterms:modified xsi:type="dcterms:W3CDTF">2021-08-20T08:22:56Z</dcterms:modified>
</cp:coreProperties>
</file>