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8" r:id="rId2"/>
    <p:sldId id="279" r:id="rId3"/>
    <p:sldId id="274" r:id="rId4"/>
    <p:sldId id="277" r:id="rId5"/>
    <p:sldId id="276" r:id="rId6"/>
    <p:sldId id="280" r:id="rId7"/>
    <p:sldId id="283" r:id="rId8"/>
    <p:sldId id="281" r:id="rId9"/>
    <p:sldId id="28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91" d="100"/>
          <a:sy n="91" d="100"/>
        </p:scale>
        <p:origin x="17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43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1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265771" y="5067430"/>
            <a:ext cx="1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Learning Phase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4" y="4322772"/>
            <a:ext cx="249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Training data set of the wearers</a:t>
            </a:r>
            <a:endParaRPr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249979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206220" y="1780600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 in the helmet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9"/>
            <a:ext cx="4589034" cy="16889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935562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344AC8F1-E6EF-45E5-8008-FCB0B24F021E}"/>
              </a:ext>
            </a:extLst>
          </p:cNvPr>
          <p:cNvGrpSpPr/>
          <p:nvPr/>
        </p:nvGrpSpPr>
        <p:grpSpPr>
          <a:xfrm>
            <a:off x="7895575" y="4333089"/>
            <a:ext cx="1110860" cy="376361"/>
            <a:chOff x="7895575" y="4333089"/>
            <a:chExt cx="1110860" cy="37636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C743CFF-A10A-489C-B3B3-5A4D2C5090EC}"/>
                </a:ext>
              </a:extLst>
            </p:cNvPr>
            <p:cNvSpPr/>
            <p:nvPr/>
          </p:nvSpPr>
          <p:spPr>
            <a:xfrm>
              <a:off x="7895575" y="4333089"/>
              <a:ext cx="1108136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DC2DB587-7538-4022-AEE1-22C531B675F2}"/>
                </a:ext>
              </a:extLst>
            </p:cNvPr>
            <p:cNvSpPr txBox="1"/>
            <p:nvPr/>
          </p:nvSpPr>
          <p:spPr>
            <a:xfrm>
              <a:off x="7898299" y="4333090"/>
              <a:ext cx="1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Result</a:t>
              </a:r>
              <a:endParaRPr lang="ja-JP" altLang="en-US" dirty="0"/>
            </a:p>
          </p:txBody>
        </p:sp>
      </p:grp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6955071" y="4514467"/>
            <a:ext cx="943228" cy="3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</p:cNvCxnSpPr>
          <p:nvPr/>
        </p:nvCxnSpPr>
        <p:spPr>
          <a:xfrm>
            <a:off x="3765799" y="4527838"/>
            <a:ext cx="2021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6371190" y="2228967"/>
            <a:ext cx="896" cy="2100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32 sensor values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4EA430F-1B1B-4C9F-9A7F-AC3B873040A3}"/>
              </a:ext>
            </a:extLst>
          </p:cNvPr>
          <p:cNvGrpSpPr/>
          <p:nvPr/>
        </p:nvGrpSpPr>
        <p:grpSpPr>
          <a:xfrm>
            <a:off x="5787309" y="4322772"/>
            <a:ext cx="1167762" cy="376361"/>
            <a:chOff x="5787309" y="4322772"/>
            <a:chExt cx="1167762" cy="37636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0994BA2-83C1-444C-81BD-377E10763412}"/>
                </a:ext>
              </a:extLst>
            </p:cNvPr>
            <p:cNvSpPr/>
            <p:nvPr/>
          </p:nvSpPr>
          <p:spPr>
            <a:xfrm>
              <a:off x="5787309" y="4322772"/>
              <a:ext cx="1167762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55CDEAF-041C-419B-BF5F-822F93FBA3F7}"/>
                </a:ext>
              </a:extLst>
            </p:cNvPr>
            <p:cNvSpPr txBox="1"/>
            <p:nvPr/>
          </p:nvSpPr>
          <p:spPr>
            <a:xfrm>
              <a:off x="5787309" y="4329801"/>
              <a:ext cx="116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Identifier</a:t>
              </a:r>
              <a:endParaRPr lang="ja-JP" altLang="en-US" dirty="0"/>
            </a:p>
          </p:txBody>
        </p: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32C27DE-8C12-4E91-B846-B3BB70AC3A6C}"/>
              </a:ext>
            </a:extLst>
          </p:cNvPr>
          <p:cNvSpPr txBox="1"/>
          <p:nvPr/>
        </p:nvSpPr>
        <p:spPr>
          <a:xfrm>
            <a:off x="9846321" y="247165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ISWC2020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967222E-A136-48D3-A8BC-FED84B1896E6}"/>
              </a:ext>
            </a:extLst>
          </p:cNvPr>
          <p:cNvSpPr txBox="1"/>
          <p:nvPr/>
        </p:nvSpPr>
        <p:spPr>
          <a:xfrm>
            <a:off x="7550910" y="5067430"/>
            <a:ext cx="207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Identification Phase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990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934221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848771" y="4322772"/>
            <a:ext cx="249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Training data set of the wearers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764456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720697" y="1780977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 in the helmet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764454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4555204" y="3712898"/>
            <a:ext cx="7396732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450039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80CD59B0-E0E3-42C3-84F8-4EC52A357DF1}"/>
              </a:ext>
            </a:extLst>
          </p:cNvPr>
          <p:cNvGrpSpPr/>
          <p:nvPr/>
        </p:nvGrpSpPr>
        <p:grpSpPr>
          <a:xfrm>
            <a:off x="9852530" y="4718249"/>
            <a:ext cx="1225466" cy="378000"/>
            <a:chOff x="9852530" y="4718249"/>
            <a:chExt cx="1225466" cy="378000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E133F51-0061-4B5C-9CF0-B6F469FDA611}"/>
                </a:ext>
              </a:extLst>
            </p:cNvPr>
            <p:cNvSpPr txBox="1"/>
            <p:nvPr/>
          </p:nvSpPr>
          <p:spPr>
            <a:xfrm>
              <a:off x="9852532" y="4718249"/>
              <a:ext cx="1225464" cy="37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Rejection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08AF5D8-E028-42A5-97CA-74F1BF70AA17}"/>
                </a:ext>
              </a:extLst>
            </p:cNvPr>
            <p:cNvSpPr/>
            <p:nvPr/>
          </p:nvSpPr>
          <p:spPr>
            <a:xfrm>
              <a:off x="9852530" y="4718353"/>
              <a:ext cx="1225466" cy="37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3758E7F-4A3F-4CCC-A7E7-CCE4C8679A73}"/>
              </a:ext>
            </a:extLst>
          </p:cNvPr>
          <p:cNvGrpSpPr/>
          <p:nvPr/>
        </p:nvGrpSpPr>
        <p:grpSpPr>
          <a:xfrm>
            <a:off x="9852531" y="3963759"/>
            <a:ext cx="1752058" cy="379412"/>
            <a:chOff x="10338054" y="3963759"/>
            <a:chExt cx="1752058" cy="37941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A00BD5A-BC9A-48F6-80C2-B6742351FEDC}"/>
                </a:ext>
              </a:extLst>
            </p:cNvPr>
            <p:cNvSpPr/>
            <p:nvPr/>
          </p:nvSpPr>
          <p:spPr>
            <a:xfrm>
              <a:off x="10338055" y="3967119"/>
              <a:ext cx="1752057" cy="37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995D2950-6D58-4EC4-8D99-87500DA040DA}"/>
                </a:ext>
              </a:extLst>
            </p:cNvPr>
            <p:cNvSpPr txBox="1"/>
            <p:nvPr/>
          </p:nvSpPr>
          <p:spPr>
            <a:xfrm>
              <a:off x="10338054" y="3963759"/>
              <a:ext cx="1752057" cy="37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Authentication</a:t>
              </a:r>
              <a:endParaRPr lang="ja-JP" altLang="en-US" dirty="0"/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843356" y="4152759"/>
            <a:ext cx="1009175" cy="375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843356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6856884" y="4527837"/>
            <a:ext cx="818710" cy="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80276" y="4527837"/>
            <a:ext cx="16307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883957" y="2228967"/>
            <a:ext cx="2606" cy="1837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4911029" y="4066172"/>
            <a:ext cx="194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Calculating</a:t>
            </a:r>
          </a:p>
          <a:p>
            <a:pPr algn="ctr"/>
            <a:r>
              <a:rPr lang="en-US" altLang="ja-JP" dirty="0"/>
              <a:t>the </a:t>
            </a:r>
            <a:r>
              <a:rPr lang="en-US" altLang="ja-JP" dirty="0" err="1"/>
              <a:t>Mahalanobis</a:t>
            </a:r>
            <a:r>
              <a:rPr lang="en-US" altLang="ja-JP" dirty="0"/>
              <a:t> Distance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873085" y="5200436"/>
            <a:ext cx="207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Identification Phase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4911029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32 sensor values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16DB32-7072-4C47-A7BE-366708C59E5A}"/>
              </a:ext>
            </a:extLst>
          </p:cNvPr>
          <p:cNvSpPr txBox="1"/>
          <p:nvPr/>
        </p:nvSpPr>
        <p:spPr>
          <a:xfrm>
            <a:off x="9572707" y="328086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ISWC2020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EE9CD8-5290-46FF-8EB0-8ECCDBA24F29}"/>
              </a:ext>
            </a:extLst>
          </p:cNvPr>
          <p:cNvSpPr txBox="1"/>
          <p:nvPr/>
        </p:nvSpPr>
        <p:spPr>
          <a:xfrm>
            <a:off x="1780248" y="5067430"/>
            <a:ext cx="1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Learning Phase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0E3A0C5-F5D4-46AA-A123-85E5C388CAB9}"/>
              </a:ext>
            </a:extLst>
          </p:cNvPr>
          <p:cNvGrpSpPr/>
          <p:nvPr/>
        </p:nvGrpSpPr>
        <p:grpSpPr>
          <a:xfrm>
            <a:off x="7675594" y="4336507"/>
            <a:ext cx="1167762" cy="376361"/>
            <a:chOff x="6206529" y="4002113"/>
            <a:chExt cx="1167762" cy="376361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5864EF8-2797-453B-B4EF-92EA570F0A56}"/>
                </a:ext>
              </a:extLst>
            </p:cNvPr>
            <p:cNvSpPr/>
            <p:nvPr/>
          </p:nvSpPr>
          <p:spPr>
            <a:xfrm>
              <a:off x="6206529" y="4002113"/>
              <a:ext cx="1167762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2D27713-073C-42A4-8D3E-F7490E0374E6}"/>
                </a:ext>
              </a:extLst>
            </p:cNvPr>
            <p:cNvSpPr txBox="1"/>
            <p:nvPr/>
          </p:nvSpPr>
          <p:spPr>
            <a:xfrm>
              <a:off x="6206529" y="4009142"/>
              <a:ext cx="116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Identifier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2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B9C0D-FDB5-45F4-BBFE-0D23170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936CDD-5BBD-4160-ABD9-4C90D48D73CC}"/>
              </a:ext>
            </a:extLst>
          </p:cNvPr>
          <p:cNvSpPr/>
          <p:nvPr/>
        </p:nvSpPr>
        <p:spPr>
          <a:xfrm>
            <a:off x="4148506" y="2088934"/>
            <a:ext cx="3538228" cy="1320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C36E71-56A5-4B01-B35F-3A3BB51175D8}"/>
              </a:ext>
            </a:extLst>
          </p:cNvPr>
          <p:cNvSpPr txBox="1"/>
          <p:nvPr/>
        </p:nvSpPr>
        <p:spPr>
          <a:xfrm>
            <a:off x="7686734" y="2967536"/>
            <a:ext cx="156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Printed circuit board</a:t>
            </a:r>
            <a:endParaRPr kumimoji="1" lang="ja-JP" altLang="en-US" dirty="0"/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B15B672-6EB1-49B8-ACA6-692051A626FC}"/>
              </a:ext>
            </a:extLst>
          </p:cNvPr>
          <p:cNvGrpSpPr/>
          <p:nvPr/>
        </p:nvGrpSpPr>
        <p:grpSpPr>
          <a:xfrm>
            <a:off x="4148506" y="5316475"/>
            <a:ext cx="3538228" cy="588696"/>
            <a:chOff x="4725750" y="2840304"/>
            <a:chExt cx="1974456" cy="588696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25A98612-DB19-40C0-BC81-4F215573A3E1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B0F74C2-1750-4DDF-87EB-E7171A517DDD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Computer</a:t>
              </a:r>
              <a:endParaRPr kumimoji="1" lang="ja-JP" altLang="en-US" dirty="0"/>
            </a:p>
          </p:txBody>
        </p:sp>
      </p:grp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221C546-2DEB-452F-A385-4533CC639844}"/>
              </a:ext>
            </a:extLst>
          </p:cNvPr>
          <p:cNvCxnSpPr>
            <a:cxnSpLocks/>
          </p:cNvCxnSpPr>
          <p:nvPr/>
        </p:nvCxnSpPr>
        <p:spPr>
          <a:xfrm flipH="1">
            <a:off x="4966775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0E82A44-B035-49A5-938F-054F85BCBF31}"/>
              </a:ext>
            </a:extLst>
          </p:cNvPr>
          <p:cNvCxnSpPr/>
          <p:nvPr/>
        </p:nvCxnSpPr>
        <p:spPr>
          <a:xfrm flipH="1">
            <a:off x="6870452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C685D-79FA-4B41-8C4C-5730FB10FAEA}"/>
              </a:ext>
            </a:extLst>
          </p:cNvPr>
          <p:cNvCxnSpPr/>
          <p:nvPr/>
        </p:nvCxnSpPr>
        <p:spPr>
          <a:xfrm>
            <a:off x="4148506" y="300445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28BCA41-BF3C-43D0-A4E1-9E5AFAF6F229}"/>
              </a:ext>
            </a:extLst>
          </p:cNvPr>
          <p:cNvCxnSpPr/>
          <p:nvPr/>
        </p:nvCxnSpPr>
        <p:spPr>
          <a:xfrm>
            <a:off x="4148506" y="321870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楕円 240">
            <a:extLst>
              <a:ext uri="{FF2B5EF4-FFF2-40B4-BE49-F238E27FC236}">
                <a16:creationId xmlns:a16="http://schemas.microsoft.com/office/drawing/2014/main" id="{65DE6C37-C37C-4AC1-8355-B668DD375FBE}"/>
              </a:ext>
            </a:extLst>
          </p:cNvPr>
          <p:cNvSpPr/>
          <p:nvPr/>
        </p:nvSpPr>
        <p:spPr>
          <a:xfrm>
            <a:off x="7124400" y="1426280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333D4D67-DCAD-4430-A00B-162EBDE1408F}"/>
              </a:ext>
            </a:extLst>
          </p:cNvPr>
          <p:cNvCxnSpPr>
            <a:cxnSpLocks/>
          </p:cNvCxnSpPr>
          <p:nvPr/>
        </p:nvCxnSpPr>
        <p:spPr>
          <a:xfrm>
            <a:off x="7188068" y="1641181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6B37C88-2A6B-4A61-A487-F65B79F8F234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7324380" y="1641181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7A717C21-522E-4B4B-8EDD-8D260CBCAFED}"/>
              </a:ext>
            </a:extLst>
          </p:cNvPr>
          <p:cNvSpPr/>
          <p:nvPr/>
        </p:nvSpPr>
        <p:spPr bwMode="auto">
          <a:xfrm rot="16200000">
            <a:off x="7136090" y="2455521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C01AA4A3-3958-4570-AFB1-A4612308B79D}"/>
              </a:ext>
            </a:extLst>
          </p:cNvPr>
          <p:cNvCxnSpPr>
            <a:cxnSpLocks/>
            <a:stCxn id="244" idx="1"/>
          </p:cNvCxnSpPr>
          <p:nvPr/>
        </p:nvCxnSpPr>
        <p:spPr>
          <a:xfrm flipH="1">
            <a:off x="7324380" y="2715494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楕円 246">
            <a:extLst>
              <a:ext uri="{FF2B5EF4-FFF2-40B4-BE49-F238E27FC236}">
                <a16:creationId xmlns:a16="http://schemas.microsoft.com/office/drawing/2014/main" id="{258FB149-0F9E-4AEC-8DA8-A4CB4F031BE6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2202852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楕円 247">
            <a:extLst>
              <a:ext uri="{FF2B5EF4-FFF2-40B4-BE49-F238E27FC236}">
                <a16:creationId xmlns:a16="http://schemas.microsoft.com/office/drawing/2014/main" id="{16D102F3-65BA-4405-87A1-8F824660050D}"/>
              </a:ext>
            </a:extLst>
          </p:cNvPr>
          <p:cNvSpPr>
            <a:spLocks noChangeAspect="1"/>
          </p:cNvSpPr>
          <p:nvPr/>
        </p:nvSpPr>
        <p:spPr>
          <a:xfrm flipH="1">
            <a:off x="7162552" y="2973108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41ACAA51-497E-4F97-BE72-E0AB2453B463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3185755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楕円 249">
            <a:extLst>
              <a:ext uri="{FF2B5EF4-FFF2-40B4-BE49-F238E27FC236}">
                <a16:creationId xmlns:a16="http://schemas.microsoft.com/office/drawing/2014/main" id="{DB7CCA01-70D6-4486-89A3-9D3FF7D3A6CE}"/>
              </a:ext>
            </a:extLst>
          </p:cNvPr>
          <p:cNvSpPr/>
          <p:nvPr/>
        </p:nvSpPr>
        <p:spPr>
          <a:xfrm>
            <a:off x="6283782" y="1429892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F1D5193C-F84F-4BB6-BE83-E9F4B0DAA4E4}"/>
              </a:ext>
            </a:extLst>
          </p:cNvPr>
          <p:cNvCxnSpPr>
            <a:cxnSpLocks/>
          </p:cNvCxnSpPr>
          <p:nvPr/>
        </p:nvCxnSpPr>
        <p:spPr>
          <a:xfrm>
            <a:off x="6347450" y="1644793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D1DF5F33-B1E6-4DF6-AC47-4589185EB5DB}"/>
              </a:ext>
            </a:extLst>
          </p:cNvPr>
          <p:cNvCxnSpPr>
            <a:cxnSpLocks/>
            <a:endCxn id="253" idx="3"/>
          </p:cNvCxnSpPr>
          <p:nvPr/>
        </p:nvCxnSpPr>
        <p:spPr>
          <a:xfrm>
            <a:off x="6483762" y="1644793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5FDBBD2D-75C0-4C7E-BCF0-68B2100B365A}"/>
              </a:ext>
            </a:extLst>
          </p:cNvPr>
          <p:cNvSpPr/>
          <p:nvPr/>
        </p:nvSpPr>
        <p:spPr bwMode="auto">
          <a:xfrm rot="16200000">
            <a:off x="6295472" y="2459133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4A330368-55F2-4EA7-8057-80B1393AB4D6}"/>
              </a:ext>
            </a:extLst>
          </p:cNvPr>
          <p:cNvCxnSpPr>
            <a:cxnSpLocks/>
            <a:stCxn id="253" idx="1"/>
          </p:cNvCxnSpPr>
          <p:nvPr/>
        </p:nvCxnSpPr>
        <p:spPr>
          <a:xfrm flipH="1">
            <a:off x="6483762" y="2719106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楕円 255">
            <a:extLst>
              <a:ext uri="{FF2B5EF4-FFF2-40B4-BE49-F238E27FC236}">
                <a16:creationId xmlns:a16="http://schemas.microsoft.com/office/drawing/2014/main" id="{FD6045C6-82FE-40A8-B29F-FBC3B40AD42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2206464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F70EA6D1-0BEB-4E86-9272-C00A86376A43}"/>
              </a:ext>
            </a:extLst>
          </p:cNvPr>
          <p:cNvSpPr>
            <a:spLocks noChangeAspect="1"/>
          </p:cNvSpPr>
          <p:nvPr/>
        </p:nvSpPr>
        <p:spPr>
          <a:xfrm flipH="1">
            <a:off x="6321934" y="297839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091EC808-F963-4360-A231-EEB5AFB935B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3189367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E956B394-EAD5-496B-9746-5325E2745B4A}"/>
              </a:ext>
            </a:extLst>
          </p:cNvPr>
          <p:cNvGrpSpPr/>
          <p:nvPr/>
        </p:nvGrpSpPr>
        <p:grpSpPr>
          <a:xfrm>
            <a:off x="4586743" y="1426280"/>
            <a:ext cx="1144540" cy="1828991"/>
            <a:chOff x="4643162" y="1433365"/>
            <a:chExt cx="1144540" cy="1828991"/>
          </a:xfrm>
        </p:grpSpPr>
        <p:sp>
          <p:nvSpPr>
            <p:cNvPr id="263" name="楕円 262">
              <a:extLst>
                <a:ext uri="{FF2B5EF4-FFF2-40B4-BE49-F238E27FC236}">
                  <a16:creationId xmlns:a16="http://schemas.microsoft.com/office/drawing/2014/main" id="{3AEA2AD9-9C6D-4912-AB51-7667F7ADF360}"/>
                </a:ext>
              </a:extLst>
            </p:cNvPr>
            <p:cNvSpPr/>
            <p:nvPr/>
          </p:nvSpPr>
          <p:spPr>
            <a:xfrm>
              <a:off x="5516040" y="1433365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B3BA10A9-4F6A-45CC-AD64-82547DD22B94}"/>
                </a:ext>
              </a:extLst>
            </p:cNvPr>
            <p:cNvCxnSpPr>
              <a:cxnSpLocks/>
            </p:cNvCxnSpPr>
            <p:nvPr/>
          </p:nvCxnSpPr>
          <p:spPr>
            <a:xfrm>
              <a:off x="5579708" y="1648266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60753EB-9204-475C-9F86-632D5B0A8ADC}"/>
                </a:ext>
              </a:extLst>
            </p:cNvPr>
            <p:cNvCxnSpPr>
              <a:cxnSpLocks/>
              <a:endCxn id="266" idx="3"/>
            </p:cNvCxnSpPr>
            <p:nvPr/>
          </p:nvCxnSpPr>
          <p:spPr>
            <a:xfrm>
              <a:off x="5716020" y="1648266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7E5CD34F-B37B-41A2-A405-35490B46F088}"/>
                </a:ext>
              </a:extLst>
            </p:cNvPr>
            <p:cNvSpPr/>
            <p:nvPr/>
          </p:nvSpPr>
          <p:spPr bwMode="auto">
            <a:xfrm rot="16200000">
              <a:off x="5527730" y="2462606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FAF4967-0312-40A5-8243-4C1A7080ADF0}"/>
                </a:ext>
              </a:extLst>
            </p:cNvPr>
            <p:cNvCxnSpPr>
              <a:cxnSpLocks/>
              <a:stCxn id="266" idx="1"/>
            </p:cNvCxnSpPr>
            <p:nvPr/>
          </p:nvCxnSpPr>
          <p:spPr>
            <a:xfrm flipH="1">
              <a:off x="5716020" y="2722579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5BF0CEAC-56EE-4C49-957F-305F01F3B97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2209937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楕円 269">
              <a:extLst>
                <a:ext uri="{FF2B5EF4-FFF2-40B4-BE49-F238E27FC236}">
                  <a16:creationId xmlns:a16="http://schemas.microsoft.com/office/drawing/2014/main" id="{7DE1E0FA-1E90-44B9-83AF-1E362DA185A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554192" y="2980193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楕円 270">
              <a:extLst>
                <a:ext uri="{FF2B5EF4-FFF2-40B4-BE49-F238E27FC236}">
                  <a16:creationId xmlns:a16="http://schemas.microsoft.com/office/drawing/2014/main" id="{CF670D09-2A5D-4C5B-8156-2BC5BB5DE17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3192840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楕円 271">
              <a:extLst>
                <a:ext uri="{FF2B5EF4-FFF2-40B4-BE49-F238E27FC236}">
                  <a16:creationId xmlns:a16="http://schemas.microsoft.com/office/drawing/2014/main" id="{02F952EA-4974-405D-B03E-23AB20528F28}"/>
                </a:ext>
              </a:extLst>
            </p:cNvPr>
            <p:cNvSpPr/>
            <p:nvPr/>
          </p:nvSpPr>
          <p:spPr>
            <a:xfrm>
              <a:off x="4643162" y="1436977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69DE3385-C8A2-42AA-813C-64F085F7F012}"/>
                </a:ext>
              </a:extLst>
            </p:cNvPr>
            <p:cNvCxnSpPr>
              <a:cxnSpLocks/>
            </p:cNvCxnSpPr>
            <p:nvPr/>
          </p:nvCxnSpPr>
          <p:spPr>
            <a:xfrm>
              <a:off x="4706830" y="1651878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45060DE3-0CAF-44D0-87E4-21A63FB2089A}"/>
                </a:ext>
              </a:extLst>
            </p:cNvPr>
            <p:cNvCxnSpPr>
              <a:cxnSpLocks/>
              <a:endCxn id="275" idx="3"/>
            </p:cNvCxnSpPr>
            <p:nvPr/>
          </p:nvCxnSpPr>
          <p:spPr>
            <a:xfrm>
              <a:off x="4843142" y="1651878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03CBB1D3-3B9C-4E4E-9F2A-BB1060AB0A2E}"/>
                </a:ext>
              </a:extLst>
            </p:cNvPr>
            <p:cNvSpPr/>
            <p:nvPr/>
          </p:nvSpPr>
          <p:spPr bwMode="auto">
            <a:xfrm rot="16200000">
              <a:off x="4654852" y="2466218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C5BD4ED4-9D1A-4593-98F7-CABD8383671B}"/>
                </a:ext>
              </a:extLst>
            </p:cNvPr>
            <p:cNvSpPr txBox="1"/>
            <p:nvPr/>
          </p:nvSpPr>
          <p:spPr>
            <a:xfrm>
              <a:off x="4797111" y="2742890"/>
              <a:ext cx="66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10KΩ</a:t>
              </a:r>
              <a:endParaRPr kumimoji="1" lang="ja-JP" altLang="en-US" sz="1200" dirty="0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9422C459-E1C6-4213-A867-462BB6158678}"/>
                </a:ext>
              </a:extLst>
            </p:cNvPr>
            <p:cNvCxnSpPr>
              <a:cxnSpLocks/>
              <a:stCxn id="275" idx="1"/>
            </p:cNvCxnSpPr>
            <p:nvPr/>
          </p:nvCxnSpPr>
          <p:spPr>
            <a:xfrm flipH="1">
              <a:off x="4843142" y="2726191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CF4819F9-F085-4665-99B0-16AAFFEBD7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2213549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AF8A9116-8636-4B51-8335-2605AEFB51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681315" y="2981045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2832E673-2906-4E4C-AF7E-C378038224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3196452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125C074C-DC7E-49C5-A1DC-0B63CD95C24F}"/>
              </a:ext>
            </a:extLst>
          </p:cNvPr>
          <p:cNvGrpSpPr/>
          <p:nvPr/>
        </p:nvGrpSpPr>
        <p:grpSpPr>
          <a:xfrm>
            <a:off x="4212560" y="3908261"/>
            <a:ext cx="1516068" cy="898170"/>
            <a:chOff x="4115040" y="3897109"/>
            <a:chExt cx="1516068" cy="89817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9171E12-5B1A-4304-86CE-1C08B7D35F64}"/>
                </a:ext>
              </a:extLst>
            </p:cNvPr>
            <p:cNvGrpSpPr/>
            <p:nvPr/>
          </p:nvGrpSpPr>
          <p:grpSpPr>
            <a:xfrm>
              <a:off x="4115040" y="3903273"/>
              <a:ext cx="1512480" cy="892006"/>
              <a:chOff x="4164942" y="3936775"/>
              <a:chExt cx="1130829" cy="610252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B7087BF-D541-485F-A9A1-EA3D8B91FD8A}"/>
                  </a:ext>
                </a:extLst>
              </p:cNvPr>
              <p:cNvSpPr/>
              <p:nvPr/>
            </p:nvSpPr>
            <p:spPr>
              <a:xfrm>
                <a:off x="4191674" y="3936775"/>
                <a:ext cx="1104097" cy="5886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D16EF8-D75D-43AE-AFA8-E707A692DD6A}"/>
                  </a:ext>
                </a:extLst>
              </p:cNvPr>
              <p:cNvSpPr txBox="1"/>
              <p:nvPr/>
            </p:nvSpPr>
            <p:spPr>
              <a:xfrm>
                <a:off x="4164942" y="4373314"/>
                <a:ext cx="849704" cy="17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/>
                  <a:t>Microcomputer</a:t>
                </a:r>
                <a:endParaRPr kumimoji="1" lang="ja-JP" altLang="en-US" sz="1050" dirty="0"/>
              </a:p>
            </p:txBody>
          </p: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9E9F361-24A2-447A-BA62-55F4BCB8B10F}"/>
                </a:ext>
              </a:extLst>
            </p:cNvPr>
            <p:cNvSpPr txBox="1"/>
            <p:nvPr/>
          </p:nvSpPr>
          <p:spPr>
            <a:xfrm>
              <a:off x="5066743" y="4212265"/>
              <a:ext cx="560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/>
                <a:t>5V</a:t>
              </a:r>
              <a:endParaRPr kumimoji="1" lang="ja-JP" altLang="en-US" sz="1200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FF17B214-99A6-4955-B9CA-56BE34F491A8}"/>
                </a:ext>
              </a:extLst>
            </p:cNvPr>
            <p:cNvSpPr txBox="1"/>
            <p:nvPr/>
          </p:nvSpPr>
          <p:spPr>
            <a:xfrm>
              <a:off x="5066743" y="4482658"/>
              <a:ext cx="55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200" dirty="0"/>
                <a:t>GND</a:t>
              </a:r>
              <a:endParaRPr kumimoji="1" lang="ja-JP" altLang="en-US" sz="1200" dirty="0"/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8CE6AE16-8DE6-4287-A754-3B6E4B941585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Analog IN Port</a:t>
              </a:r>
              <a:endParaRPr kumimoji="1" lang="ja-JP" altLang="en-US" sz="1200" dirty="0"/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AB99C6FA-E3BC-43C3-AE3B-F6A5D491B0C8}"/>
              </a:ext>
            </a:extLst>
          </p:cNvPr>
          <p:cNvGrpSpPr/>
          <p:nvPr/>
        </p:nvGrpSpPr>
        <p:grpSpPr>
          <a:xfrm>
            <a:off x="6127319" y="3898212"/>
            <a:ext cx="1483902" cy="866671"/>
            <a:chOff x="4147206" y="3897109"/>
            <a:chExt cx="1483902" cy="866671"/>
          </a:xfrm>
        </p:grpSpPr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DA5389DD-3325-4BF6-B960-24250282EEDF}"/>
                </a:ext>
              </a:extLst>
            </p:cNvPr>
            <p:cNvSpPr/>
            <p:nvPr/>
          </p:nvSpPr>
          <p:spPr>
            <a:xfrm>
              <a:off x="4150794" y="3903281"/>
              <a:ext cx="1476726" cy="860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7DD30727-0E3D-4D6B-912B-583CE0FD1BBD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Analog IN Port</a:t>
              </a:r>
              <a:endParaRPr lang="ja-JP" altLang="en-US" sz="1200" dirty="0"/>
            </a:p>
          </p:txBody>
        </p:sp>
      </p:grpSp>
      <p:cxnSp>
        <p:nvCxnSpPr>
          <p:cNvPr id="301" name="コネクタ: カギ線 300">
            <a:extLst>
              <a:ext uri="{FF2B5EF4-FFF2-40B4-BE49-F238E27FC236}">
                <a16:creationId xmlns:a16="http://schemas.microsoft.com/office/drawing/2014/main" id="{AF062FE7-B4FB-4AB6-A649-F43E8D79036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725040" y="3218707"/>
            <a:ext cx="139899" cy="114321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コネクタ: カギ線 304">
            <a:extLst>
              <a:ext uri="{FF2B5EF4-FFF2-40B4-BE49-F238E27FC236}">
                <a16:creationId xmlns:a16="http://schemas.microsoft.com/office/drawing/2014/main" id="{6064E540-0076-4295-9F4F-AC898C5A13B7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5721070" y="3004458"/>
            <a:ext cx="267036" cy="162785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楕円 305">
            <a:extLst>
              <a:ext uri="{FF2B5EF4-FFF2-40B4-BE49-F238E27FC236}">
                <a16:creationId xmlns:a16="http://schemas.microsoft.com/office/drawing/2014/main" id="{911E1C84-422E-4933-B2CE-8E775050C239}"/>
              </a:ext>
            </a:extLst>
          </p:cNvPr>
          <p:cNvSpPr>
            <a:spLocks noChangeAspect="1"/>
          </p:cNvSpPr>
          <p:nvPr/>
        </p:nvSpPr>
        <p:spPr>
          <a:xfrm flipH="1">
            <a:off x="5959061" y="2973960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B5454F44-6E31-4BCF-B3E7-C1CB2D2375DB}"/>
              </a:ext>
            </a:extLst>
          </p:cNvPr>
          <p:cNvSpPr>
            <a:spLocks noChangeAspect="1"/>
          </p:cNvSpPr>
          <p:nvPr/>
        </p:nvSpPr>
        <p:spPr>
          <a:xfrm flipH="1">
            <a:off x="5830149" y="3183759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2" name="コネクタ: カギ線 311">
            <a:extLst>
              <a:ext uri="{FF2B5EF4-FFF2-40B4-BE49-F238E27FC236}">
                <a16:creationId xmlns:a16="http://schemas.microsoft.com/office/drawing/2014/main" id="{2933D2A2-FF80-469D-B27A-A19153818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0194" y="2235804"/>
            <a:ext cx="287573" cy="16786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コネクタ: カギ線 319">
            <a:extLst>
              <a:ext uri="{FF2B5EF4-FFF2-40B4-BE49-F238E27FC236}">
                <a16:creationId xmlns:a16="http://schemas.microsoft.com/office/drawing/2014/main" id="{2C3CFA5F-1296-408B-B263-0304793CB254}"/>
              </a:ext>
            </a:extLst>
          </p:cNvPr>
          <p:cNvCxnSpPr>
            <a:cxnSpLocks/>
            <a:stCxn id="247" idx="6"/>
          </p:cNvCxnSpPr>
          <p:nvPr/>
        </p:nvCxnSpPr>
        <p:spPr>
          <a:xfrm rot="10800000" flipV="1">
            <a:off x="7059163" y="2235804"/>
            <a:ext cx="233136" cy="16624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コネクタ: カギ線 321">
            <a:extLst>
              <a:ext uri="{FF2B5EF4-FFF2-40B4-BE49-F238E27FC236}">
                <a16:creationId xmlns:a16="http://schemas.microsoft.com/office/drawing/2014/main" id="{24246308-F341-40E5-A897-7B66E0202209}"/>
              </a:ext>
            </a:extLst>
          </p:cNvPr>
          <p:cNvCxnSpPr>
            <a:cxnSpLocks/>
            <a:stCxn id="278" idx="6"/>
          </p:cNvCxnSpPr>
          <p:nvPr/>
        </p:nvCxnSpPr>
        <p:spPr>
          <a:xfrm rot="10800000" flipV="1">
            <a:off x="4495872" y="2239416"/>
            <a:ext cx="258771" cy="16750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コネクタ: カギ線 325">
            <a:extLst>
              <a:ext uri="{FF2B5EF4-FFF2-40B4-BE49-F238E27FC236}">
                <a16:creationId xmlns:a16="http://schemas.microsoft.com/office/drawing/2014/main" id="{39496011-A876-496D-923B-3AAE784A1E26}"/>
              </a:ext>
            </a:extLst>
          </p:cNvPr>
          <p:cNvCxnSpPr>
            <a:stCxn id="256" idx="6"/>
          </p:cNvCxnSpPr>
          <p:nvPr/>
        </p:nvCxnSpPr>
        <p:spPr>
          <a:xfrm rot="10800000" flipV="1">
            <a:off x="6214683" y="2239416"/>
            <a:ext cx="236998" cy="165879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0C551134-A7C3-4EA3-B869-F9A72BCC28F0}"/>
              </a:ext>
            </a:extLst>
          </p:cNvPr>
          <p:cNvSpPr txBox="1"/>
          <p:nvPr/>
        </p:nvSpPr>
        <p:spPr>
          <a:xfrm>
            <a:off x="6181236" y="3469269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BF1D898D-CAA4-499A-BB7E-E671C69863EE}"/>
              </a:ext>
            </a:extLst>
          </p:cNvPr>
          <p:cNvSpPr txBox="1"/>
          <p:nvPr/>
        </p:nvSpPr>
        <p:spPr>
          <a:xfrm>
            <a:off x="4811547" y="1425139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6E56F9E3-9B28-4B9E-BC38-0AA7434204DA}"/>
              </a:ext>
            </a:extLst>
          </p:cNvPr>
          <p:cNvSpPr txBox="1"/>
          <p:nvPr/>
        </p:nvSpPr>
        <p:spPr>
          <a:xfrm>
            <a:off x="4454516" y="3543518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7729507F-291F-4B5E-8E3F-25F8089FAF8C}"/>
              </a:ext>
            </a:extLst>
          </p:cNvPr>
          <p:cNvSpPr/>
          <p:nvPr/>
        </p:nvSpPr>
        <p:spPr>
          <a:xfrm>
            <a:off x="4148506" y="1264601"/>
            <a:ext cx="3538228" cy="5616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テキスト ボックス 335">
            <a:extLst>
              <a:ext uri="{FF2B5EF4-FFF2-40B4-BE49-F238E27FC236}">
                <a16:creationId xmlns:a16="http://schemas.microsoft.com/office/drawing/2014/main" id="{5869EE16-E191-4E6A-B873-D79571F6B5B3}"/>
              </a:ext>
            </a:extLst>
          </p:cNvPr>
          <p:cNvSpPr txBox="1"/>
          <p:nvPr/>
        </p:nvSpPr>
        <p:spPr>
          <a:xfrm>
            <a:off x="7686734" y="1486746"/>
            <a:ext cx="9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Helmet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7" name="吹き出し: 四角形 336">
            <a:extLst>
              <a:ext uri="{FF2B5EF4-FFF2-40B4-BE49-F238E27FC236}">
                <a16:creationId xmlns:a16="http://schemas.microsoft.com/office/drawing/2014/main" id="{CD742FA8-9B36-4A6A-BE94-0C272C490AC8}"/>
              </a:ext>
            </a:extLst>
          </p:cNvPr>
          <p:cNvSpPr/>
          <p:nvPr/>
        </p:nvSpPr>
        <p:spPr>
          <a:xfrm>
            <a:off x="7089685" y="730435"/>
            <a:ext cx="2305168" cy="371764"/>
          </a:xfrm>
          <a:prstGeom prst="wedgeRectCallout">
            <a:avLst>
              <a:gd name="adj1" fmla="val -37002"/>
              <a:gd name="adj2" fmla="val 1064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6CA1151-9BAA-4A8A-AB97-360901E4FA47}"/>
              </a:ext>
            </a:extLst>
          </p:cNvPr>
          <p:cNvSpPr txBox="1"/>
          <p:nvPr/>
        </p:nvSpPr>
        <p:spPr>
          <a:xfrm>
            <a:off x="7089685" y="730435"/>
            <a:ext cx="230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</a:t>
            </a:r>
            <a:endParaRPr kumimoji="1" lang="ja-JP" altLang="en-US" dirty="0"/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E9CBA2F1-317E-4BA6-B3DF-C7F0EAAF27A9}"/>
              </a:ext>
            </a:extLst>
          </p:cNvPr>
          <p:cNvSpPr txBox="1"/>
          <p:nvPr/>
        </p:nvSpPr>
        <p:spPr>
          <a:xfrm>
            <a:off x="5659602" y="1430184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83FE1B22-1225-436C-93D5-C59453FA1AA9}"/>
              </a:ext>
            </a:extLst>
          </p:cNvPr>
          <p:cNvSpPr txBox="1"/>
          <p:nvPr/>
        </p:nvSpPr>
        <p:spPr>
          <a:xfrm>
            <a:off x="6485473" y="1431571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B68B0C6-A234-4F27-9608-86CDF97FA3A4}"/>
              </a:ext>
            </a:extLst>
          </p:cNvPr>
          <p:cNvSpPr txBox="1"/>
          <p:nvPr/>
        </p:nvSpPr>
        <p:spPr>
          <a:xfrm>
            <a:off x="6094800" y="4554000"/>
            <a:ext cx="1136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Microcomputer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1314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F7E9CD-52F2-4792-AA5F-7F75C7A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" name="図 5" descr="草, 衣料, ヘルメット, 頭飾り が含まれている画像&#10;&#10;自動的に生成された説明">
            <a:extLst>
              <a:ext uri="{FF2B5EF4-FFF2-40B4-BE49-F238E27FC236}">
                <a16:creationId xmlns:a16="http://schemas.microsoft.com/office/drawing/2014/main" id="{D220AB8E-BDD0-4233-8BBF-ADBBC14A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50" y="404261"/>
            <a:ext cx="5524099" cy="5524099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EECD64C-4F68-46F1-933A-AE6212AA8072}"/>
              </a:ext>
            </a:extLst>
          </p:cNvPr>
          <p:cNvSpPr/>
          <p:nvPr/>
        </p:nvSpPr>
        <p:spPr>
          <a:xfrm>
            <a:off x="3422931" y="4745590"/>
            <a:ext cx="1911071" cy="497659"/>
          </a:xfrm>
          <a:prstGeom prst="wedgeRectCallout">
            <a:avLst>
              <a:gd name="adj1" fmla="val 69717"/>
              <a:gd name="adj2" fmla="val 143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57B393-A2AC-48B2-A1E5-F7F6B1A01DA8}"/>
              </a:ext>
            </a:extLst>
          </p:cNvPr>
          <p:cNvSpPr txBox="1"/>
          <p:nvPr/>
        </p:nvSpPr>
        <p:spPr>
          <a:xfrm>
            <a:off x="3422931" y="4809754"/>
            <a:ext cx="19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Microcomputers</a:t>
            </a:r>
            <a:endParaRPr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A137168-E52D-4186-9F09-0BA0261083F6}"/>
              </a:ext>
            </a:extLst>
          </p:cNvPr>
          <p:cNvGrpSpPr/>
          <p:nvPr/>
        </p:nvGrpSpPr>
        <p:grpSpPr>
          <a:xfrm>
            <a:off x="4766209" y="2326096"/>
            <a:ext cx="2341294" cy="497659"/>
            <a:chOff x="4588184" y="2423201"/>
            <a:chExt cx="2341294" cy="497659"/>
          </a:xfrm>
        </p:grpSpPr>
        <p:sp>
          <p:nvSpPr>
            <p:cNvPr id="14" name="吹き出し: 四角形 13">
              <a:extLst>
                <a:ext uri="{FF2B5EF4-FFF2-40B4-BE49-F238E27FC236}">
                  <a16:creationId xmlns:a16="http://schemas.microsoft.com/office/drawing/2014/main" id="{A0C1D4CF-6EEB-4299-A707-A5B974C95324}"/>
                </a:ext>
              </a:extLst>
            </p:cNvPr>
            <p:cNvSpPr/>
            <p:nvPr/>
          </p:nvSpPr>
          <p:spPr>
            <a:xfrm>
              <a:off x="4588184" y="2423201"/>
              <a:ext cx="2341294" cy="497659"/>
            </a:xfrm>
            <a:prstGeom prst="wedgeRectCallout">
              <a:avLst>
                <a:gd name="adj1" fmla="val 37643"/>
                <a:gd name="adj2" fmla="val 11511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A8D8CE4-A9F4-4811-8FCD-0C5268A70574}"/>
                </a:ext>
              </a:extLst>
            </p:cNvPr>
            <p:cNvSpPr txBox="1"/>
            <p:nvPr/>
          </p:nvSpPr>
          <p:spPr>
            <a:xfrm>
              <a:off x="4588184" y="2487364"/>
              <a:ext cx="23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Printed circuit board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65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0D18B5-4435-4DF9-9DDA-9F0A4CBC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6B451DA9-083C-4702-A02A-BA96B5D1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61" y="336883"/>
            <a:ext cx="5616341" cy="56163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4F8A7CF-E690-4DD2-A917-757B4B7D1333}"/>
              </a:ext>
            </a:extLst>
          </p:cNvPr>
          <p:cNvGrpSpPr/>
          <p:nvPr/>
        </p:nvGrpSpPr>
        <p:grpSpPr>
          <a:xfrm>
            <a:off x="5696792" y="3212538"/>
            <a:ext cx="2233401" cy="821341"/>
            <a:chOff x="5696792" y="3212538"/>
            <a:chExt cx="2233401" cy="821341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57F03B5F-00EE-4EC7-BC07-947FCE43CB6F}"/>
                </a:ext>
              </a:extLst>
            </p:cNvPr>
            <p:cNvSpPr/>
            <p:nvPr/>
          </p:nvSpPr>
          <p:spPr>
            <a:xfrm>
              <a:off x="5696792" y="3212538"/>
              <a:ext cx="2233401" cy="821341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658DB2D-01AB-4352-9065-9F6303B5868F}"/>
                </a:ext>
              </a:extLst>
            </p:cNvPr>
            <p:cNvSpPr txBox="1"/>
            <p:nvPr/>
          </p:nvSpPr>
          <p:spPr>
            <a:xfrm>
              <a:off x="5801987" y="3300042"/>
              <a:ext cx="2023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Urethane sponge with sensors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4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39DC12-D5D5-45F1-8093-4DDD16F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782ED7A8-B3B0-4B89-B50E-55F2F1171641}"/>
              </a:ext>
            </a:extLst>
          </p:cNvPr>
          <p:cNvGrpSpPr/>
          <p:nvPr/>
        </p:nvGrpSpPr>
        <p:grpSpPr>
          <a:xfrm>
            <a:off x="429785" y="946157"/>
            <a:ext cx="3509200" cy="4322970"/>
            <a:chOff x="6628748" y="999796"/>
            <a:chExt cx="3509200" cy="4322970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E770DDF-E7B5-48FF-AC52-5E610E12C320}"/>
                </a:ext>
              </a:extLst>
            </p:cNvPr>
            <p:cNvGrpSpPr/>
            <p:nvPr/>
          </p:nvGrpSpPr>
          <p:grpSpPr>
            <a:xfrm>
              <a:off x="6628748" y="999796"/>
              <a:ext cx="3509200" cy="4024312"/>
              <a:chOff x="6628748" y="999796"/>
              <a:chExt cx="3509200" cy="4024312"/>
            </a:xfrm>
          </p:grpSpPr>
          <p:pic>
            <p:nvPicPr>
              <p:cNvPr id="8" name="図 7" descr="ランプ, ネックレス, ミラー, 光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EED253F-6C7D-4C92-ADC7-350F1DA7F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8748" y="999796"/>
                <a:ext cx="3509200" cy="4024312"/>
              </a:xfrm>
              <a:prstGeom prst="rect">
                <a:avLst/>
              </a:prstGeom>
            </p:spPr>
          </p:pic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46170E60-F5BA-4C05-8296-B4EE76894DA5}"/>
                  </a:ext>
                </a:extLst>
              </p:cNvPr>
              <p:cNvGrpSpPr/>
              <p:nvPr/>
            </p:nvGrpSpPr>
            <p:grpSpPr>
              <a:xfrm>
                <a:off x="8893195" y="1806986"/>
                <a:ext cx="485522" cy="323025"/>
                <a:chOff x="8431901" y="2023009"/>
                <a:chExt cx="485522" cy="323025"/>
              </a:xfrm>
            </p:grpSpPr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6A56F6EE-BEF9-4670-82A5-A1D554250636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4B3AE6B-F1F6-4D6A-B4B6-400D56D50CD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322F9A5F-8C82-437C-BFC6-7A5A4E462032}"/>
                  </a:ext>
                </a:extLst>
              </p:cNvPr>
              <p:cNvGrpSpPr/>
              <p:nvPr/>
            </p:nvGrpSpPr>
            <p:grpSpPr>
              <a:xfrm>
                <a:off x="8393377" y="1546852"/>
                <a:ext cx="485522" cy="323025"/>
                <a:chOff x="8431901" y="2023009"/>
                <a:chExt cx="485522" cy="323025"/>
              </a:xfrm>
            </p:grpSpPr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704CA484-0BB3-49EF-BE8D-114FCF1A4DD7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76364EA-8DAC-4805-9FD0-78A58954B833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0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7B3A601-50CF-48E8-BD28-F9EDE9E46E49}"/>
                  </a:ext>
                </a:extLst>
              </p:cNvPr>
              <p:cNvGrpSpPr/>
              <p:nvPr/>
            </p:nvGrpSpPr>
            <p:grpSpPr>
              <a:xfrm>
                <a:off x="8393377" y="4445977"/>
                <a:ext cx="485522" cy="323025"/>
                <a:chOff x="8431901" y="2023009"/>
                <a:chExt cx="485522" cy="323025"/>
              </a:xfrm>
            </p:grpSpPr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76612AC6-736B-4322-931B-DF40ECA90AC7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822E4EA-6838-45C3-A00C-922901352000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7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8C7DB62-D61A-4404-B188-DE670E745050}"/>
                  </a:ext>
                </a:extLst>
              </p:cNvPr>
              <p:cNvGrpSpPr/>
              <p:nvPr/>
            </p:nvGrpSpPr>
            <p:grpSpPr>
              <a:xfrm>
                <a:off x="7387399" y="1806986"/>
                <a:ext cx="485522" cy="323025"/>
                <a:chOff x="8431901" y="2023009"/>
                <a:chExt cx="485522" cy="323025"/>
              </a:xfrm>
            </p:grpSpPr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484AE3D2-82D0-452C-8866-B21800D7C48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9DA28242-A10D-47CA-BD7E-384A6A95A18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11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61298A4-DB03-46D3-8AC2-4BD398C8D3A6}"/>
                  </a:ext>
                </a:extLst>
              </p:cNvPr>
              <p:cNvGrpSpPr/>
              <p:nvPr/>
            </p:nvGrpSpPr>
            <p:grpSpPr>
              <a:xfrm>
                <a:off x="7889515" y="1546852"/>
                <a:ext cx="485522" cy="323025"/>
                <a:chOff x="8431901" y="2023009"/>
                <a:chExt cx="485522" cy="323025"/>
              </a:xfrm>
            </p:grpSpPr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562E78BE-CB06-45CB-A0FE-031EED2B49C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B0085E0-83C2-43BE-A5F2-55C8847A4DC9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10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9CBF44B6-8D07-4EDE-9BF1-C30D415CA1B6}"/>
                  </a:ext>
                </a:extLst>
              </p:cNvPr>
              <p:cNvGrpSpPr/>
              <p:nvPr/>
            </p:nvGrpSpPr>
            <p:grpSpPr>
              <a:xfrm>
                <a:off x="7891701" y="4445977"/>
                <a:ext cx="485522" cy="323025"/>
                <a:chOff x="8431901" y="2023009"/>
                <a:chExt cx="485522" cy="323025"/>
              </a:xfrm>
            </p:grpSpPr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9E76E9EE-5C6B-4A78-9057-2466D4E4ADF4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3736AE2-951A-413E-B922-953CDB1F4F74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17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A58C28AE-0FCC-4564-8019-472D8A3E5237}"/>
                  </a:ext>
                </a:extLst>
              </p:cNvPr>
              <p:cNvGrpSpPr/>
              <p:nvPr/>
            </p:nvGrpSpPr>
            <p:grpSpPr>
              <a:xfrm>
                <a:off x="7046990" y="2232980"/>
                <a:ext cx="485522" cy="323025"/>
                <a:chOff x="8431901" y="2023009"/>
                <a:chExt cx="485522" cy="323025"/>
              </a:xfrm>
            </p:grpSpPr>
            <p:sp>
              <p:nvSpPr>
                <p:cNvPr id="28" name="楕円 27">
                  <a:extLst>
                    <a:ext uri="{FF2B5EF4-FFF2-40B4-BE49-F238E27FC236}">
                      <a16:creationId xmlns:a16="http://schemas.microsoft.com/office/drawing/2014/main" id="{37760292-5B95-4FB9-8C5C-7F5AF3CAB78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47F785AE-98A0-46A0-95CE-71B7ADCC4A84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12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3D8A5D89-DB5D-48A7-B13E-4DAA1694F914}"/>
                  </a:ext>
                </a:extLst>
              </p:cNvPr>
              <p:cNvGrpSpPr/>
              <p:nvPr/>
            </p:nvGrpSpPr>
            <p:grpSpPr>
              <a:xfrm>
                <a:off x="9233668" y="2232980"/>
                <a:ext cx="485522" cy="323025"/>
                <a:chOff x="8431901" y="2023009"/>
                <a:chExt cx="485522" cy="323025"/>
              </a:xfrm>
            </p:grpSpPr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D8868099-6EF5-4594-89A1-012D6023A55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280D402-7C6D-417F-9D65-5FB072D4372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2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20930220-7D9A-4BC0-8F06-1AD7D355CD62}"/>
                  </a:ext>
                </a:extLst>
              </p:cNvPr>
              <p:cNvGrpSpPr/>
              <p:nvPr/>
            </p:nvGrpSpPr>
            <p:grpSpPr>
              <a:xfrm>
                <a:off x="7046990" y="3776439"/>
                <a:ext cx="485522" cy="323025"/>
                <a:chOff x="8431901" y="2023009"/>
                <a:chExt cx="485522" cy="323025"/>
              </a:xfrm>
            </p:grpSpPr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52A90CF8-E29B-498E-B124-1EF55FBB1074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23C2AF0-D4E6-4380-9D2D-00AE1F5ADBC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15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F023E2D4-6FAB-45D2-AE14-E9B8EC16B197}"/>
                  </a:ext>
                </a:extLst>
              </p:cNvPr>
              <p:cNvGrpSpPr/>
              <p:nvPr/>
            </p:nvGrpSpPr>
            <p:grpSpPr>
              <a:xfrm>
                <a:off x="9233668" y="3776437"/>
                <a:ext cx="485522" cy="323025"/>
                <a:chOff x="8431901" y="2023009"/>
                <a:chExt cx="485522" cy="323025"/>
              </a:xfrm>
            </p:grpSpPr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F6D9253F-CE94-4F26-86CC-CBA434CB2D5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3357D0BC-EFFD-487E-8F26-16A403B733C8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5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7FADF997-3153-48F4-BAC2-1352346E1B18}"/>
                  </a:ext>
                </a:extLst>
              </p:cNvPr>
              <p:cNvGrpSpPr/>
              <p:nvPr/>
            </p:nvGrpSpPr>
            <p:grpSpPr>
              <a:xfrm>
                <a:off x="7395604" y="4169564"/>
                <a:ext cx="485522" cy="323025"/>
                <a:chOff x="8431901" y="2023009"/>
                <a:chExt cx="485522" cy="323025"/>
              </a:xfrm>
            </p:grpSpPr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C7A91931-A6CC-4BD7-8908-1594AE54A47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7558B073-EE7A-41FB-8526-AB455EEBF955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16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D3A2411F-258D-446A-B8E6-B86107B716EA}"/>
                  </a:ext>
                </a:extLst>
              </p:cNvPr>
              <p:cNvGrpSpPr/>
              <p:nvPr/>
            </p:nvGrpSpPr>
            <p:grpSpPr>
              <a:xfrm>
                <a:off x="8896150" y="4169564"/>
                <a:ext cx="485522" cy="323025"/>
                <a:chOff x="8431901" y="2023009"/>
                <a:chExt cx="485522" cy="323025"/>
              </a:xfrm>
            </p:grpSpPr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95779639-87C4-4AED-9360-1B5A6DA5FF16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6B88E809-A898-4C46-8BD5-B88B4D70EAF9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6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57F07872-068D-4B1E-8913-DEFD5A8EBFC7}"/>
                  </a:ext>
                </a:extLst>
              </p:cNvPr>
              <p:cNvGrpSpPr/>
              <p:nvPr/>
            </p:nvGrpSpPr>
            <p:grpSpPr>
              <a:xfrm>
                <a:off x="7869265" y="2692288"/>
                <a:ext cx="485522" cy="323025"/>
                <a:chOff x="8431901" y="2023009"/>
                <a:chExt cx="485522" cy="323025"/>
              </a:xfrm>
            </p:grpSpPr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64743396-8390-4746-8B1B-735270D7C133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EF56942-E4B4-4F5D-95DC-A533AAE8E0DE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18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2FD9518D-E5C3-4C1F-97ED-8BF2FD01E15E}"/>
                  </a:ext>
                </a:extLst>
              </p:cNvPr>
              <p:cNvGrpSpPr/>
              <p:nvPr/>
            </p:nvGrpSpPr>
            <p:grpSpPr>
              <a:xfrm>
                <a:off x="8405582" y="2692288"/>
                <a:ext cx="485522" cy="323025"/>
                <a:chOff x="8431901" y="2023009"/>
                <a:chExt cx="485522" cy="323025"/>
              </a:xfrm>
            </p:grpSpPr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79B524A1-AE75-4464-BFB9-5EB1A8CB0F40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8C545B4-61E4-45E0-93A5-975984B9880A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8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0CFC1B1E-B62E-4FED-A26E-77FC2A1A7A76}"/>
                  </a:ext>
                </a:extLst>
              </p:cNvPr>
              <p:cNvGrpSpPr/>
              <p:nvPr/>
            </p:nvGrpSpPr>
            <p:grpSpPr>
              <a:xfrm>
                <a:off x="7869265" y="3248327"/>
                <a:ext cx="485522" cy="323025"/>
                <a:chOff x="8431901" y="2023009"/>
                <a:chExt cx="485522" cy="323025"/>
              </a:xfrm>
            </p:grpSpPr>
            <p:sp>
              <p:nvSpPr>
                <p:cNvPr id="52" name="楕円 51">
                  <a:extLst>
                    <a:ext uri="{FF2B5EF4-FFF2-40B4-BE49-F238E27FC236}">
                      <a16:creationId xmlns:a16="http://schemas.microsoft.com/office/drawing/2014/main" id="{4ECC12F9-31AA-4718-B535-493F31D53C32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E16632F2-1A62-4A37-9849-A405940B616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19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372831E4-A1D0-48C5-94ED-9A1DBC32A3F0}"/>
                  </a:ext>
                </a:extLst>
              </p:cNvPr>
              <p:cNvGrpSpPr/>
              <p:nvPr/>
            </p:nvGrpSpPr>
            <p:grpSpPr>
              <a:xfrm>
                <a:off x="8405582" y="3248327"/>
                <a:ext cx="485522" cy="323025"/>
                <a:chOff x="8431901" y="2023009"/>
                <a:chExt cx="485522" cy="323025"/>
              </a:xfrm>
            </p:grpSpPr>
            <p:sp>
              <p:nvSpPr>
                <p:cNvPr id="55" name="楕円 54">
                  <a:extLst>
                    <a:ext uri="{FF2B5EF4-FFF2-40B4-BE49-F238E27FC236}">
                      <a16:creationId xmlns:a16="http://schemas.microsoft.com/office/drawing/2014/main" id="{F5455D31-1DD6-401A-BC47-9C0BD1A20DD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99D1E56A-4F8E-468B-8D18-F57986A0CBD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9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520FA61E-38E9-43CD-911B-C1F43D957FE3}"/>
                  </a:ext>
                </a:extLst>
              </p:cNvPr>
              <p:cNvGrpSpPr/>
              <p:nvPr/>
            </p:nvGrpSpPr>
            <p:grpSpPr>
              <a:xfrm>
                <a:off x="6957978" y="2727410"/>
                <a:ext cx="485522" cy="323025"/>
                <a:chOff x="8431901" y="2023009"/>
                <a:chExt cx="485522" cy="323025"/>
              </a:xfrm>
            </p:grpSpPr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D9D122C2-EA12-41C6-B02C-DF74E337EBB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4B0A7134-4369-4536-BA0F-FFD821744B4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13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09733B94-F809-4A67-9CC3-A5B639B51EA3}"/>
                  </a:ext>
                </a:extLst>
              </p:cNvPr>
              <p:cNvGrpSpPr/>
              <p:nvPr/>
            </p:nvGrpSpPr>
            <p:grpSpPr>
              <a:xfrm>
                <a:off x="9322680" y="2722389"/>
                <a:ext cx="485522" cy="323025"/>
                <a:chOff x="8431901" y="2023009"/>
                <a:chExt cx="485522" cy="323025"/>
              </a:xfrm>
            </p:grpSpPr>
            <p:sp>
              <p:nvSpPr>
                <p:cNvPr id="62" name="楕円 61">
                  <a:extLst>
                    <a:ext uri="{FF2B5EF4-FFF2-40B4-BE49-F238E27FC236}">
                      <a16:creationId xmlns:a16="http://schemas.microsoft.com/office/drawing/2014/main" id="{FEA94586-5975-4AC3-A33C-2DC17098126D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C953DB91-BE87-4C4C-BC5F-9BD9E0D0D05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3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8DE7B150-CD02-4B8C-90DA-3171ADE15BB5}"/>
                  </a:ext>
                </a:extLst>
              </p:cNvPr>
              <p:cNvGrpSpPr/>
              <p:nvPr/>
            </p:nvGrpSpPr>
            <p:grpSpPr>
              <a:xfrm>
                <a:off x="6957978" y="3252174"/>
                <a:ext cx="485522" cy="323025"/>
                <a:chOff x="8431901" y="2023009"/>
                <a:chExt cx="485522" cy="323025"/>
              </a:xfrm>
            </p:grpSpPr>
            <p:sp>
              <p:nvSpPr>
                <p:cNvPr id="65" name="楕円 64">
                  <a:extLst>
                    <a:ext uri="{FF2B5EF4-FFF2-40B4-BE49-F238E27FC236}">
                      <a16:creationId xmlns:a16="http://schemas.microsoft.com/office/drawing/2014/main" id="{674E5356-9A40-4780-8FDA-EBDE4DA7051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35EB5344-D0C1-4A08-806C-EC85A47C4072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14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E8A5E3A4-136B-49C2-B524-B9EBC575F2A4}"/>
                  </a:ext>
                </a:extLst>
              </p:cNvPr>
              <p:cNvGrpSpPr/>
              <p:nvPr/>
            </p:nvGrpSpPr>
            <p:grpSpPr>
              <a:xfrm>
                <a:off x="9316869" y="3252174"/>
                <a:ext cx="485522" cy="323025"/>
                <a:chOff x="8431901" y="2023009"/>
                <a:chExt cx="485522" cy="323025"/>
              </a:xfrm>
            </p:grpSpPr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32D53B72-D4A4-4AE6-8588-363FB35C6862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615E8047-E073-42A4-80E6-C713B09E8A8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4</a:t>
                  </a:r>
                  <a:endParaRPr kumimoji="1" lang="ja-JP" altLang="en-US" sz="1400" dirty="0"/>
                </a:p>
              </p:txBody>
            </p:sp>
          </p:grp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85FE3EA-AD42-4693-A72B-E4608A9B5F78}"/>
                </a:ext>
              </a:extLst>
            </p:cNvPr>
            <p:cNvGrpSpPr/>
            <p:nvPr/>
          </p:nvGrpSpPr>
          <p:grpSpPr>
            <a:xfrm>
              <a:off x="7071975" y="4663953"/>
              <a:ext cx="485522" cy="323025"/>
              <a:chOff x="8431901" y="2023009"/>
              <a:chExt cx="485522" cy="323025"/>
            </a:xfrm>
          </p:grpSpPr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F1289562-B001-4F81-9ABD-398E2053EB98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E6566594-F501-457E-9197-6BCFEBA3F78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23</a:t>
                </a:r>
                <a:endParaRPr kumimoji="1" lang="ja-JP" altLang="en-US" sz="1400" dirty="0"/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59CB2A78-6A17-4706-B89A-89574D8B5DDD}"/>
                </a:ext>
              </a:extLst>
            </p:cNvPr>
            <p:cNvGrpSpPr/>
            <p:nvPr/>
          </p:nvGrpSpPr>
          <p:grpSpPr>
            <a:xfrm>
              <a:off x="9233668" y="4660569"/>
              <a:ext cx="485522" cy="323025"/>
              <a:chOff x="8431901" y="2023009"/>
              <a:chExt cx="485522" cy="323025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320EB0E8-FB24-4200-B4A1-83A0F868F7A2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AAD02B-4826-4F08-AF75-969B6EE56DB3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20</a:t>
                </a:r>
                <a:endParaRPr kumimoji="1" lang="ja-JP" altLang="en-US" sz="1400" dirty="0"/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F40A2776-06B6-4D45-9855-A73CFB0B1B19}"/>
                </a:ext>
              </a:extLst>
            </p:cNvPr>
            <p:cNvGrpSpPr/>
            <p:nvPr/>
          </p:nvGrpSpPr>
          <p:grpSpPr>
            <a:xfrm>
              <a:off x="7476562" y="4903181"/>
              <a:ext cx="485522" cy="323025"/>
              <a:chOff x="8431901" y="2023009"/>
              <a:chExt cx="485522" cy="323025"/>
            </a:xfrm>
          </p:grpSpPr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8C708CD6-39A7-4B51-8775-04171CC40355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193A51F-A89A-40B6-ADC3-E41E4BE6B430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24</a:t>
                </a:r>
                <a:endParaRPr kumimoji="1" lang="ja-JP" altLang="en-US" sz="1400" dirty="0"/>
              </a:p>
            </p:txBody>
          </p: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24A115AC-4994-4D3D-9F6E-1879BA11BFB5}"/>
                </a:ext>
              </a:extLst>
            </p:cNvPr>
            <p:cNvGrpSpPr/>
            <p:nvPr/>
          </p:nvGrpSpPr>
          <p:grpSpPr>
            <a:xfrm>
              <a:off x="8804183" y="4903544"/>
              <a:ext cx="485522" cy="323025"/>
              <a:chOff x="8431901" y="2023009"/>
              <a:chExt cx="485522" cy="323025"/>
            </a:xfrm>
          </p:grpSpPr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CFC5760C-3DD5-4E5B-8950-016AF8DE7668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1010BDFD-77AA-49B4-8781-D286DD19E5EB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21</a:t>
                </a:r>
                <a:endParaRPr kumimoji="1" lang="ja-JP" altLang="en-US" sz="1400" dirty="0"/>
              </a:p>
            </p:txBody>
          </p: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ABD50205-85E3-4B34-8F64-C1C70FB56C3E}"/>
                </a:ext>
              </a:extLst>
            </p:cNvPr>
            <p:cNvGrpSpPr/>
            <p:nvPr/>
          </p:nvGrpSpPr>
          <p:grpSpPr>
            <a:xfrm>
              <a:off x="7920060" y="4999741"/>
              <a:ext cx="485522" cy="323025"/>
              <a:chOff x="8431901" y="2023009"/>
              <a:chExt cx="485522" cy="323025"/>
            </a:xfrm>
          </p:grpSpPr>
          <p:sp>
            <p:nvSpPr>
              <p:cNvPr id="99" name="楕円 98">
                <a:extLst>
                  <a:ext uri="{FF2B5EF4-FFF2-40B4-BE49-F238E27FC236}">
                    <a16:creationId xmlns:a16="http://schemas.microsoft.com/office/drawing/2014/main" id="{F7311698-EB63-4DE0-8B3F-B5E0127B51B0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96F5678B-3618-4D77-BBDF-56EEC253C28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25</a:t>
                </a:r>
                <a:endParaRPr kumimoji="1" lang="ja-JP" altLang="en-US" sz="1400" dirty="0"/>
              </a:p>
            </p:txBody>
          </p: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CFDC91B5-CB89-4C80-86CE-7E44C62DAF20}"/>
                </a:ext>
              </a:extLst>
            </p:cNvPr>
            <p:cNvGrpSpPr/>
            <p:nvPr/>
          </p:nvGrpSpPr>
          <p:grpSpPr>
            <a:xfrm>
              <a:off x="8361076" y="4999741"/>
              <a:ext cx="485522" cy="323025"/>
              <a:chOff x="8431901" y="2023009"/>
              <a:chExt cx="485522" cy="323025"/>
            </a:xfrm>
          </p:grpSpPr>
          <p:sp>
            <p:nvSpPr>
              <p:cNvPr id="102" name="楕円 101">
                <a:extLst>
                  <a:ext uri="{FF2B5EF4-FFF2-40B4-BE49-F238E27FC236}">
                    <a16:creationId xmlns:a16="http://schemas.microsoft.com/office/drawing/2014/main" id="{01C3BEBA-7E34-4D63-B470-CE165A5EBD7A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DB6FC91F-B00F-4E39-B213-194F17CEC7E5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22</a:t>
                </a:r>
                <a:endParaRPr kumimoji="1" lang="ja-JP" altLang="en-US" sz="1400" dirty="0"/>
              </a:p>
            </p:txBody>
          </p:sp>
        </p:grp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6B08FA-D851-403E-A498-86CCB528D30D}"/>
              </a:ext>
            </a:extLst>
          </p:cNvPr>
          <p:cNvGrpSpPr/>
          <p:nvPr/>
        </p:nvGrpSpPr>
        <p:grpSpPr>
          <a:xfrm>
            <a:off x="4550125" y="1111959"/>
            <a:ext cx="3324431" cy="4024311"/>
            <a:chOff x="4550125" y="1111959"/>
            <a:chExt cx="3324431" cy="4024311"/>
          </a:xfrm>
        </p:grpSpPr>
        <p:pic>
          <p:nvPicPr>
            <p:cNvPr id="115" name="図 114" descr="ランプ, ミラー, ネックレス が含まれている画像&#10;&#10;自動的に生成された説明">
              <a:extLst>
                <a:ext uri="{FF2B5EF4-FFF2-40B4-BE49-F238E27FC236}">
                  <a16:creationId xmlns:a16="http://schemas.microsoft.com/office/drawing/2014/main" id="{49068C82-5220-4860-8374-95A7B6D98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50125" y="1111959"/>
              <a:ext cx="3324431" cy="4024311"/>
            </a:xfrm>
            <a:prstGeom prst="rect">
              <a:avLst/>
            </a:prstGeom>
          </p:spPr>
        </p:pic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120327A9-D31F-4F1E-935F-C0187C5C8343}"/>
                </a:ext>
              </a:extLst>
            </p:cNvPr>
            <p:cNvGrpSpPr/>
            <p:nvPr/>
          </p:nvGrpSpPr>
          <p:grpSpPr>
            <a:xfrm flipH="1">
              <a:off x="5969579" y="2612466"/>
              <a:ext cx="485522" cy="323025"/>
              <a:chOff x="8431901" y="2023009"/>
              <a:chExt cx="485522" cy="323025"/>
            </a:xfrm>
          </p:grpSpPr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0A199916-3BAC-4334-9482-CC93A48D9EA6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26B9005C-034D-41CF-91DA-0D2540B5FCB2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26</a:t>
                </a:r>
                <a:endParaRPr kumimoji="1" lang="ja-JP" altLang="en-US" sz="1400" dirty="0"/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DD8D2557-3D45-4308-85A3-2911801B37F3}"/>
                </a:ext>
              </a:extLst>
            </p:cNvPr>
            <p:cNvGrpSpPr/>
            <p:nvPr/>
          </p:nvGrpSpPr>
          <p:grpSpPr>
            <a:xfrm flipH="1">
              <a:off x="6366089" y="3174598"/>
              <a:ext cx="485522" cy="323025"/>
              <a:chOff x="8431901" y="2023009"/>
              <a:chExt cx="485522" cy="323025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8028F588-7832-4B15-AB01-7AE36D53C3E3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1DD8B0B7-DB29-4D12-80A7-CFDEBAF38B3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27</a:t>
                </a:r>
                <a:endParaRPr kumimoji="1" lang="ja-JP" altLang="en-US" sz="1400" dirty="0"/>
              </a:p>
            </p:txBody>
          </p:sp>
        </p:grpSp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FB20E371-760E-459F-806F-2D0C0F0DBD9E}"/>
                </a:ext>
              </a:extLst>
            </p:cNvPr>
            <p:cNvGrpSpPr/>
            <p:nvPr/>
          </p:nvGrpSpPr>
          <p:grpSpPr>
            <a:xfrm flipH="1">
              <a:off x="6366089" y="3584297"/>
              <a:ext cx="485522" cy="323025"/>
              <a:chOff x="8431901" y="2023009"/>
              <a:chExt cx="485522" cy="323025"/>
            </a:xfrm>
          </p:grpSpPr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3E8A3CB2-435D-4E9D-8B28-367E3DC2CB0C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88ACB90B-098A-4CD4-AC0E-67BFC9D83C3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28</a:t>
                </a:r>
                <a:endParaRPr kumimoji="1" lang="ja-JP" altLang="en-US" sz="1400" dirty="0"/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4866CD1-B7F1-4615-8281-BB58F0794C66}"/>
              </a:ext>
            </a:extLst>
          </p:cNvPr>
          <p:cNvGrpSpPr/>
          <p:nvPr/>
        </p:nvGrpSpPr>
        <p:grpSpPr>
          <a:xfrm>
            <a:off x="3034704" y="5390905"/>
            <a:ext cx="2063278" cy="533449"/>
            <a:chOff x="3034704" y="5390905"/>
            <a:chExt cx="2063278" cy="533449"/>
          </a:xfrm>
        </p:grpSpPr>
        <p:sp>
          <p:nvSpPr>
            <p:cNvPr id="3" name="吹き出し: 四角形 2">
              <a:extLst>
                <a:ext uri="{FF2B5EF4-FFF2-40B4-BE49-F238E27FC236}">
                  <a16:creationId xmlns:a16="http://schemas.microsoft.com/office/drawing/2014/main" id="{E462B84F-D43C-4B9B-BB91-56DC50B2FB21}"/>
                </a:ext>
              </a:extLst>
            </p:cNvPr>
            <p:cNvSpPr/>
            <p:nvPr/>
          </p:nvSpPr>
          <p:spPr>
            <a:xfrm rot="10800000">
              <a:off x="3034704" y="5390905"/>
              <a:ext cx="2063277" cy="533449"/>
            </a:xfrm>
            <a:prstGeom prst="wedgeRectCallout">
              <a:avLst>
                <a:gd name="adj1" fmla="val 34656"/>
                <a:gd name="adj2" fmla="val 12014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35A209-F43E-49BA-ADE9-209EDB16F078}"/>
                </a:ext>
              </a:extLst>
            </p:cNvPr>
            <p:cNvSpPr txBox="1"/>
            <p:nvPr/>
          </p:nvSpPr>
          <p:spPr>
            <a:xfrm>
              <a:off x="3034704" y="5471841"/>
              <a:ext cx="206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Pressure sensors</a:t>
              </a:r>
              <a:endParaRPr kumimoji="1" lang="ja-JP" altLang="en-US" dirty="0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A55C4287-805F-4812-9861-27AD0858F04F}"/>
              </a:ext>
            </a:extLst>
          </p:cNvPr>
          <p:cNvGrpSpPr/>
          <p:nvPr/>
        </p:nvGrpSpPr>
        <p:grpSpPr>
          <a:xfrm flipH="1">
            <a:off x="8485696" y="1111959"/>
            <a:ext cx="3324431" cy="4024311"/>
            <a:chOff x="4550125" y="1111959"/>
            <a:chExt cx="3324431" cy="4024311"/>
          </a:xfrm>
        </p:grpSpPr>
        <p:pic>
          <p:nvPicPr>
            <p:cNvPr id="126" name="図 125" descr="ランプ, ミラー, ネックレス が含まれている画像&#10;&#10;自動的に生成された説明">
              <a:extLst>
                <a:ext uri="{FF2B5EF4-FFF2-40B4-BE49-F238E27FC236}">
                  <a16:creationId xmlns:a16="http://schemas.microsoft.com/office/drawing/2014/main" id="{1CB753F9-133F-4FB2-9635-785962F6B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50125" y="1111959"/>
              <a:ext cx="3324431" cy="4024311"/>
            </a:xfrm>
            <a:prstGeom prst="rect">
              <a:avLst/>
            </a:prstGeom>
          </p:spPr>
        </p:pic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AA76754A-2FAD-465D-A3DC-ECFD23CD054D}"/>
                </a:ext>
              </a:extLst>
            </p:cNvPr>
            <p:cNvGrpSpPr/>
            <p:nvPr/>
          </p:nvGrpSpPr>
          <p:grpSpPr>
            <a:xfrm flipH="1">
              <a:off x="5969579" y="2612466"/>
              <a:ext cx="485522" cy="323025"/>
              <a:chOff x="8431901" y="2023009"/>
              <a:chExt cx="485522" cy="323025"/>
            </a:xfrm>
          </p:grpSpPr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F85EC778-9BDD-4420-8BFF-7D9191286A23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21EBB0B-14C4-4112-8ADA-F28420E9658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29</a:t>
                </a:r>
                <a:endParaRPr kumimoji="1" lang="ja-JP" altLang="en-US" sz="1400" dirty="0"/>
              </a:p>
            </p:txBody>
          </p: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AE81AEF1-7A34-4976-A2A0-0DDBD3A8FD71}"/>
                </a:ext>
              </a:extLst>
            </p:cNvPr>
            <p:cNvGrpSpPr/>
            <p:nvPr/>
          </p:nvGrpSpPr>
          <p:grpSpPr>
            <a:xfrm flipH="1">
              <a:off x="6366089" y="3174598"/>
              <a:ext cx="485522" cy="323025"/>
              <a:chOff x="8431901" y="2023009"/>
              <a:chExt cx="485522" cy="323025"/>
            </a:xfrm>
          </p:grpSpPr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8BD9D841-0DEC-4BAC-AB50-1FB5A7F80CFD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391E0A53-903B-4B6F-BDC1-0763525E05E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30</a:t>
                </a:r>
                <a:endParaRPr kumimoji="1" lang="ja-JP" altLang="en-US" sz="1400" dirty="0"/>
              </a:p>
            </p:txBody>
          </p:sp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F25CE4D3-D908-42AA-A4D4-FA926BEC8CF9}"/>
                </a:ext>
              </a:extLst>
            </p:cNvPr>
            <p:cNvGrpSpPr/>
            <p:nvPr/>
          </p:nvGrpSpPr>
          <p:grpSpPr>
            <a:xfrm flipH="1">
              <a:off x="6366089" y="3584297"/>
              <a:ext cx="485522" cy="323025"/>
              <a:chOff x="8431901" y="2023009"/>
              <a:chExt cx="485522" cy="323025"/>
            </a:xfrm>
          </p:grpSpPr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B8334865-533B-41D6-A6EA-2E53FAAA1F28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F6B083E4-53BD-44EA-BAD6-452EE837E04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31</a:t>
                </a:r>
                <a:endParaRPr kumimoji="1" lang="ja-JP" altLang="en-US" sz="1400" dirty="0"/>
              </a:p>
            </p:txBody>
          </p:sp>
        </p:grp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BD6785F-784E-4A98-978D-58292F34FAA1}"/>
              </a:ext>
            </a:extLst>
          </p:cNvPr>
          <p:cNvSpPr txBox="1"/>
          <p:nvPr/>
        </p:nvSpPr>
        <p:spPr>
          <a:xfrm>
            <a:off x="37133" y="61884"/>
            <a:ext cx="485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20 B</a:t>
            </a:r>
            <a:r>
              <a:rPr kumimoji="1" lang="ja-JP" altLang="en-US" dirty="0"/>
              <a:t>：</a:t>
            </a:r>
            <a:r>
              <a:rPr kumimoji="1" lang="en-US" altLang="ja-JP" dirty="0"/>
              <a:t>21 C</a:t>
            </a:r>
            <a:r>
              <a:rPr kumimoji="1" lang="ja-JP" altLang="en-US" dirty="0"/>
              <a:t>：</a:t>
            </a:r>
            <a:r>
              <a:rPr kumimoji="1" lang="en-US" altLang="ja-JP" dirty="0"/>
              <a:t>22 </a:t>
            </a:r>
            <a:r>
              <a:rPr lang="en-US" altLang="ja-JP" dirty="0"/>
              <a:t>D</a:t>
            </a:r>
            <a:r>
              <a:rPr lang="ja-JP" altLang="en-US" dirty="0"/>
              <a:t>：</a:t>
            </a:r>
            <a:r>
              <a:rPr lang="en-US" altLang="ja-JP" dirty="0"/>
              <a:t>23 E</a:t>
            </a:r>
            <a:r>
              <a:rPr lang="ja-JP" altLang="en-US" dirty="0"/>
              <a:t>：</a:t>
            </a:r>
            <a:r>
              <a:rPr lang="en-US" altLang="ja-JP" dirty="0"/>
              <a:t>24 F</a:t>
            </a:r>
            <a:r>
              <a:rPr lang="ja-JP" altLang="en-US" dirty="0"/>
              <a:t>：</a:t>
            </a:r>
            <a:r>
              <a:rPr lang="en-US" altLang="ja-JP" dirty="0"/>
              <a:t>25</a:t>
            </a:r>
          </a:p>
          <a:p>
            <a:r>
              <a:rPr lang="ja-JP" altLang="en-US" dirty="0"/>
              <a:t>あ：</a:t>
            </a:r>
            <a:r>
              <a:rPr lang="en-US" altLang="ja-JP" dirty="0"/>
              <a:t>26 </a:t>
            </a:r>
            <a:r>
              <a:rPr lang="ja-JP" altLang="en-US" dirty="0"/>
              <a:t>い：</a:t>
            </a:r>
            <a:r>
              <a:rPr lang="en-US" altLang="ja-JP" dirty="0"/>
              <a:t>27 </a:t>
            </a:r>
            <a:r>
              <a:rPr lang="ja-JP" altLang="en-US" dirty="0"/>
              <a:t>う：</a:t>
            </a:r>
            <a:r>
              <a:rPr lang="en-US" altLang="ja-JP" dirty="0"/>
              <a:t>28 </a:t>
            </a:r>
            <a:r>
              <a:rPr lang="ja-JP" altLang="en-US" dirty="0"/>
              <a:t>ア：</a:t>
            </a:r>
            <a:r>
              <a:rPr lang="en-US" altLang="ja-JP" dirty="0"/>
              <a:t>29 </a:t>
            </a:r>
            <a:r>
              <a:rPr lang="ja-JP" altLang="en-US" dirty="0"/>
              <a:t>イ：</a:t>
            </a:r>
            <a:r>
              <a:rPr lang="en-US" altLang="ja-JP" dirty="0"/>
              <a:t>30 </a:t>
            </a:r>
            <a:r>
              <a:rPr lang="ja-JP" altLang="en-US" dirty="0"/>
              <a:t>ウ：</a:t>
            </a:r>
            <a:r>
              <a:rPr lang="en-US" altLang="ja-JP" dirty="0"/>
              <a:t>31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69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3F9959-8061-45E0-8D08-B20D9049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45867F-7670-4E6F-B494-3E0EF11306CB}"/>
              </a:ext>
            </a:extLst>
          </p:cNvPr>
          <p:cNvGrpSpPr/>
          <p:nvPr/>
        </p:nvGrpSpPr>
        <p:grpSpPr>
          <a:xfrm>
            <a:off x="331453" y="798218"/>
            <a:ext cx="11529093" cy="5100969"/>
            <a:chOff x="331453" y="798218"/>
            <a:chExt cx="11529093" cy="5100969"/>
          </a:xfrm>
        </p:grpSpPr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C6A5CFD3-D860-4A58-B3CB-B8618AF00FF7}"/>
                </a:ext>
              </a:extLst>
            </p:cNvPr>
            <p:cNvGrpSpPr/>
            <p:nvPr/>
          </p:nvGrpSpPr>
          <p:grpSpPr>
            <a:xfrm>
              <a:off x="331453" y="798218"/>
              <a:ext cx="11529093" cy="4496130"/>
              <a:chOff x="268448" y="1041499"/>
              <a:chExt cx="11529093" cy="4496130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1060E48D-C567-44F8-9611-1118467CDD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456" t="1892" r="47018" b="3381"/>
              <a:stretch/>
            </p:blipFill>
            <p:spPr>
              <a:xfrm rot="5400000">
                <a:off x="3903151" y="-2593204"/>
                <a:ext cx="4259687" cy="11529093"/>
              </a:xfrm>
              <a:prstGeom prst="rect">
                <a:avLst/>
              </a:prstGeom>
            </p:spPr>
          </p:pic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45A8F7E8-9D44-4F2E-92D7-FF820558352E}"/>
                  </a:ext>
                </a:extLst>
              </p:cNvPr>
              <p:cNvGrpSpPr/>
              <p:nvPr/>
            </p:nvGrpSpPr>
            <p:grpSpPr>
              <a:xfrm>
                <a:off x="2576787" y="1944764"/>
                <a:ext cx="485522" cy="400110"/>
                <a:chOff x="8431901" y="1996312"/>
                <a:chExt cx="485522" cy="400110"/>
              </a:xfrm>
            </p:grpSpPr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C07643B6-F361-4ABB-B040-1B011FB78752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1F41D92-3884-489E-8332-203C3F551065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2165D001-C5EA-4FB9-908F-34ABE8A912B5}"/>
                  </a:ext>
                </a:extLst>
              </p:cNvPr>
              <p:cNvGrpSpPr/>
              <p:nvPr/>
            </p:nvGrpSpPr>
            <p:grpSpPr>
              <a:xfrm>
                <a:off x="2076969" y="1684630"/>
                <a:ext cx="485522" cy="400110"/>
                <a:chOff x="8431901" y="1996312"/>
                <a:chExt cx="485522" cy="400110"/>
              </a:xfrm>
            </p:grpSpPr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9E555956-85AB-49B3-AEF3-57FBF40515DC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B5105A98-0ABF-4CBB-8284-FFCCD6C08421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0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12DCE9FD-AA59-41B3-9272-F3BC35BE8F76}"/>
                  </a:ext>
                </a:extLst>
              </p:cNvPr>
              <p:cNvGrpSpPr/>
              <p:nvPr/>
            </p:nvGrpSpPr>
            <p:grpSpPr>
              <a:xfrm>
                <a:off x="2076969" y="4583755"/>
                <a:ext cx="485522" cy="400110"/>
                <a:chOff x="8431901" y="1996312"/>
                <a:chExt cx="485522" cy="400110"/>
              </a:xfrm>
            </p:grpSpPr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FE2125FB-49E9-4B9F-B29C-134BA1319A8E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DDBA981-5CCA-4F05-BEDA-48A0D27872E1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7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8D8C4C7B-2BEF-4089-ACC9-98D93C3EA090}"/>
                  </a:ext>
                </a:extLst>
              </p:cNvPr>
              <p:cNvGrpSpPr/>
              <p:nvPr/>
            </p:nvGrpSpPr>
            <p:grpSpPr>
              <a:xfrm>
                <a:off x="1070991" y="1944764"/>
                <a:ext cx="485522" cy="400110"/>
                <a:chOff x="8431901" y="1996312"/>
                <a:chExt cx="485522" cy="400110"/>
              </a:xfrm>
            </p:grpSpPr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FA276715-B859-429C-BF82-1E39167954DB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C3F61EB-D620-49B6-8811-544B22FB5F67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11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62E934F9-3D4A-4EE0-A53C-1553BFB16BE5}"/>
                  </a:ext>
                </a:extLst>
              </p:cNvPr>
              <p:cNvGrpSpPr/>
              <p:nvPr/>
            </p:nvGrpSpPr>
            <p:grpSpPr>
              <a:xfrm>
                <a:off x="1573107" y="1684630"/>
                <a:ext cx="485522" cy="400110"/>
                <a:chOff x="8431901" y="1996312"/>
                <a:chExt cx="485522" cy="400110"/>
              </a:xfrm>
            </p:grpSpPr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A788223C-F2C1-4F2D-8609-BFBB2713206F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B1062A1A-70BC-4E66-AF8A-BF55ACB6FAC5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10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97BD1404-4B1A-4DBC-B2E0-EED77EDC73C1}"/>
                  </a:ext>
                </a:extLst>
              </p:cNvPr>
              <p:cNvGrpSpPr/>
              <p:nvPr/>
            </p:nvGrpSpPr>
            <p:grpSpPr>
              <a:xfrm>
                <a:off x="1575293" y="4583755"/>
                <a:ext cx="485522" cy="400110"/>
                <a:chOff x="8431901" y="1996312"/>
                <a:chExt cx="485522" cy="400110"/>
              </a:xfrm>
            </p:grpSpPr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5508D4DE-CB4D-42B8-9C42-07A5C5E82C6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8B25F247-12B9-42C8-BBAD-D1878D64B1DF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17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0688F06E-D0EA-4F4F-9BC0-852ABDC05E83}"/>
                  </a:ext>
                </a:extLst>
              </p:cNvPr>
              <p:cNvGrpSpPr/>
              <p:nvPr/>
            </p:nvGrpSpPr>
            <p:grpSpPr>
              <a:xfrm>
                <a:off x="730582" y="2370758"/>
                <a:ext cx="485522" cy="400110"/>
                <a:chOff x="8431901" y="1996312"/>
                <a:chExt cx="485522" cy="400110"/>
              </a:xfrm>
            </p:grpSpPr>
            <p:sp>
              <p:nvSpPr>
                <p:cNvPr id="28" name="楕円 27">
                  <a:extLst>
                    <a:ext uri="{FF2B5EF4-FFF2-40B4-BE49-F238E27FC236}">
                      <a16:creationId xmlns:a16="http://schemas.microsoft.com/office/drawing/2014/main" id="{8E4F78A0-2136-45A6-B0A6-9D421837613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F65F1D76-4AB4-4246-BB43-7319091DD236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12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9DF81B53-65A3-4C59-B438-3F4F00E567D8}"/>
                  </a:ext>
                </a:extLst>
              </p:cNvPr>
              <p:cNvGrpSpPr/>
              <p:nvPr/>
            </p:nvGrpSpPr>
            <p:grpSpPr>
              <a:xfrm>
                <a:off x="2917260" y="2370758"/>
                <a:ext cx="485522" cy="400110"/>
                <a:chOff x="8431901" y="1996312"/>
                <a:chExt cx="485522" cy="400110"/>
              </a:xfrm>
            </p:grpSpPr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49DA9538-F02C-4BB1-A20A-62A7BD2D3CE7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0451713C-F16D-4D95-85B8-CEB0EEE7E784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2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E1020233-76A8-4DC0-87AB-EF23AF7F3A5C}"/>
                  </a:ext>
                </a:extLst>
              </p:cNvPr>
              <p:cNvGrpSpPr/>
              <p:nvPr/>
            </p:nvGrpSpPr>
            <p:grpSpPr>
              <a:xfrm>
                <a:off x="730582" y="3914217"/>
                <a:ext cx="485522" cy="400110"/>
                <a:chOff x="8431901" y="1996312"/>
                <a:chExt cx="485522" cy="400110"/>
              </a:xfrm>
            </p:grpSpPr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7E020C16-902F-4F6A-A663-02E9651D3FA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5CCE3216-885C-4F49-9363-02BF06FC17A9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15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E18A7ACB-0260-4572-B05B-66690C7E1088}"/>
                  </a:ext>
                </a:extLst>
              </p:cNvPr>
              <p:cNvGrpSpPr/>
              <p:nvPr/>
            </p:nvGrpSpPr>
            <p:grpSpPr>
              <a:xfrm>
                <a:off x="2917260" y="3914215"/>
                <a:ext cx="485522" cy="400110"/>
                <a:chOff x="8431901" y="1996312"/>
                <a:chExt cx="485522" cy="400110"/>
              </a:xfrm>
            </p:grpSpPr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7C7D0FD6-1F6F-4B67-AC94-E7391A04EBEF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A8C0A4C-8033-4A5E-BA60-1CEA2F5BA993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5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7F397E7E-9737-4320-B624-444A5EAF3969}"/>
                  </a:ext>
                </a:extLst>
              </p:cNvPr>
              <p:cNvGrpSpPr/>
              <p:nvPr/>
            </p:nvGrpSpPr>
            <p:grpSpPr>
              <a:xfrm>
                <a:off x="1079196" y="4307342"/>
                <a:ext cx="485522" cy="400110"/>
                <a:chOff x="8431901" y="1996312"/>
                <a:chExt cx="485522" cy="400110"/>
              </a:xfrm>
            </p:grpSpPr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3CF492FA-E20D-4D30-9B2D-D1642199AF5C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6E98A20-B080-48AA-AC04-D8459E0818AA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16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1226E2BE-D60D-491B-92ED-D1B39A27DEBE}"/>
                  </a:ext>
                </a:extLst>
              </p:cNvPr>
              <p:cNvGrpSpPr/>
              <p:nvPr/>
            </p:nvGrpSpPr>
            <p:grpSpPr>
              <a:xfrm>
                <a:off x="2579742" y="4307342"/>
                <a:ext cx="485522" cy="400110"/>
                <a:chOff x="8431901" y="1996312"/>
                <a:chExt cx="485522" cy="400110"/>
              </a:xfrm>
            </p:grpSpPr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D63187B6-F61D-486C-BCA2-A040765C7237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E0B5CE3-4085-41F0-AAFA-74AD13BCEA02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6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E03C7156-26C9-48C7-AF04-20052F0708AE}"/>
                  </a:ext>
                </a:extLst>
              </p:cNvPr>
              <p:cNvGrpSpPr/>
              <p:nvPr/>
            </p:nvGrpSpPr>
            <p:grpSpPr>
              <a:xfrm>
                <a:off x="1552857" y="2830066"/>
                <a:ext cx="485522" cy="400110"/>
                <a:chOff x="8431901" y="1996312"/>
                <a:chExt cx="485522" cy="400110"/>
              </a:xfrm>
            </p:grpSpPr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726DCFFD-AFBD-4A73-8668-6933FB9B585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569F7845-A893-4883-A2E2-6B707593FCF2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18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C31FD3FD-5EA6-4640-A354-C695EF5471AA}"/>
                  </a:ext>
                </a:extLst>
              </p:cNvPr>
              <p:cNvGrpSpPr/>
              <p:nvPr/>
            </p:nvGrpSpPr>
            <p:grpSpPr>
              <a:xfrm>
                <a:off x="2089174" y="2830066"/>
                <a:ext cx="485522" cy="400110"/>
                <a:chOff x="8431901" y="1996312"/>
                <a:chExt cx="485522" cy="400110"/>
              </a:xfrm>
            </p:grpSpPr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33045F02-433C-49D9-A3A1-B1A60E187B6E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F8F5A8C7-6D51-4B2D-B058-81A7375A1175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8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A2D00762-BC6B-443E-B79D-A43A11BEC74D}"/>
                  </a:ext>
                </a:extLst>
              </p:cNvPr>
              <p:cNvGrpSpPr/>
              <p:nvPr/>
            </p:nvGrpSpPr>
            <p:grpSpPr>
              <a:xfrm>
                <a:off x="1552857" y="3386105"/>
                <a:ext cx="485522" cy="400110"/>
                <a:chOff x="8431901" y="1996312"/>
                <a:chExt cx="485522" cy="400110"/>
              </a:xfrm>
            </p:grpSpPr>
            <p:sp>
              <p:nvSpPr>
                <p:cNvPr id="52" name="楕円 51">
                  <a:extLst>
                    <a:ext uri="{FF2B5EF4-FFF2-40B4-BE49-F238E27FC236}">
                      <a16:creationId xmlns:a16="http://schemas.microsoft.com/office/drawing/2014/main" id="{3CB0FC6E-3F45-4D57-B77E-AF675F55B5C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70CB13C-22D5-4439-8464-42ED99D144D8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19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5D8F88AD-D10E-41B1-A4E4-BC79DD89034E}"/>
                  </a:ext>
                </a:extLst>
              </p:cNvPr>
              <p:cNvGrpSpPr/>
              <p:nvPr/>
            </p:nvGrpSpPr>
            <p:grpSpPr>
              <a:xfrm>
                <a:off x="2089174" y="3386105"/>
                <a:ext cx="485522" cy="400110"/>
                <a:chOff x="8431901" y="1996312"/>
                <a:chExt cx="485522" cy="400110"/>
              </a:xfrm>
            </p:grpSpPr>
            <p:sp>
              <p:nvSpPr>
                <p:cNvPr id="55" name="楕円 54">
                  <a:extLst>
                    <a:ext uri="{FF2B5EF4-FFF2-40B4-BE49-F238E27FC236}">
                      <a16:creationId xmlns:a16="http://schemas.microsoft.com/office/drawing/2014/main" id="{092CDC11-7435-4FE4-8FF8-230783D5C17D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BBC365C0-E82B-4EA4-BCB8-96FE9A5657DE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9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FA4E9DB9-6E29-41C8-8D39-B3A96D6E5242}"/>
                  </a:ext>
                </a:extLst>
              </p:cNvPr>
              <p:cNvGrpSpPr/>
              <p:nvPr/>
            </p:nvGrpSpPr>
            <p:grpSpPr>
              <a:xfrm>
                <a:off x="641570" y="2865188"/>
                <a:ext cx="485522" cy="400110"/>
                <a:chOff x="8431901" y="1996312"/>
                <a:chExt cx="485522" cy="400110"/>
              </a:xfrm>
            </p:grpSpPr>
            <p:sp>
              <p:nvSpPr>
                <p:cNvPr id="58" name="楕円 57">
                  <a:extLst>
                    <a:ext uri="{FF2B5EF4-FFF2-40B4-BE49-F238E27FC236}">
                      <a16:creationId xmlns:a16="http://schemas.microsoft.com/office/drawing/2014/main" id="{9FF56887-920E-4DE0-87FC-004B10E46600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00D464C-564A-49B5-893B-B77352C667CB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13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84EFD95C-8CE8-4B86-BB0A-C4035C8CF199}"/>
                  </a:ext>
                </a:extLst>
              </p:cNvPr>
              <p:cNvGrpSpPr/>
              <p:nvPr/>
            </p:nvGrpSpPr>
            <p:grpSpPr>
              <a:xfrm>
                <a:off x="3006272" y="2860167"/>
                <a:ext cx="485522" cy="400110"/>
                <a:chOff x="8431901" y="1996312"/>
                <a:chExt cx="485522" cy="400110"/>
              </a:xfrm>
            </p:grpSpPr>
            <p:sp>
              <p:nvSpPr>
                <p:cNvPr id="61" name="楕円 60">
                  <a:extLst>
                    <a:ext uri="{FF2B5EF4-FFF2-40B4-BE49-F238E27FC236}">
                      <a16:creationId xmlns:a16="http://schemas.microsoft.com/office/drawing/2014/main" id="{19300405-BCE3-4870-8C6D-C2EC7164A604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439269C9-6D83-4E71-B6A0-634E7B6520A0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3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86247F86-A1CE-4917-8EFA-24AEC6D01078}"/>
                  </a:ext>
                </a:extLst>
              </p:cNvPr>
              <p:cNvGrpSpPr/>
              <p:nvPr/>
            </p:nvGrpSpPr>
            <p:grpSpPr>
              <a:xfrm>
                <a:off x="641570" y="3389952"/>
                <a:ext cx="485522" cy="400110"/>
                <a:chOff x="8431901" y="1996312"/>
                <a:chExt cx="485522" cy="400110"/>
              </a:xfrm>
            </p:grpSpPr>
            <p:sp>
              <p:nvSpPr>
                <p:cNvPr id="64" name="楕円 63">
                  <a:extLst>
                    <a:ext uri="{FF2B5EF4-FFF2-40B4-BE49-F238E27FC236}">
                      <a16:creationId xmlns:a16="http://schemas.microsoft.com/office/drawing/2014/main" id="{01346BF4-9A4A-44AD-8A45-AC3A46BE2FCF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C32E4A44-C7D7-4086-9F00-00ECFF42AB59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14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6D4E6660-40C6-4E9D-92A3-DE22587962A6}"/>
                  </a:ext>
                </a:extLst>
              </p:cNvPr>
              <p:cNvGrpSpPr/>
              <p:nvPr/>
            </p:nvGrpSpPr>
            <p:grpSpPr>
              <a:xfrm>
                <a:off x="3000461" y="3389952"/>
                <a:ext cx="485522" cy="400110"/>
                <a:chOff x="8431901" y="1996312"/>
                <a:chExt cx="485522" cy="400110"/>
              </a:xfrm>
            </p:grpSpPr>
            <p:sp>
              <p:nvSpPr>
                <p:cNvPr id="67" name="楕円 66">
                  <a:extLst>
                    <a:ext uri="{FF2B5EF4-FFF2-40B4-BE49-F238E27FC236}">
                      <a16:creationId xmlns:a16="http://schemas.microsoft.com/office/drawing/2014/main" id="{489C0C87-1455-4C88-B136-88496B0744E7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0CB090E8-158D-42F3-A292-57B870EF1756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4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976061A8-923B-4726-B4CB-D475B6D9F2F4}"/>
                  </a:ext>
                </a:extLst>
              </p:cNvPr>
              <p:cNvGrpSpPr/>
              <p:nvPr/>
            </p:nvGrpSpPr>
            <p:grpSpPr>
              <a:xfrm>
                <a:off x="730400" y="4810120"/>
                <a:ext cx="485522" cy="400110"/>
                <a:chOff x="8431901" y="1996312"/>
                <a:chExt cx="485522" cy="400110"/>
              </a:xfrm>
            </p:grpSpPr>
            <p:sp>
              <p:nvSpPr>
                <p:cNvPr id="70" name="楕円 69">
                  <a:extLst>
                    <a:ext uri="{FF2B5EF4-FFF2-40B4-BE49-F238E27FC236}">
                      <a16:creationId xmlns:a16="http://schemas.microsoft.com/office/drawing/2014/main" id="{08DDBEF5-A0DE-41F6-9E1A-1EAED9A943E3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FA493D4F-48CF-4DBB-8CCA-AA7C5EA4E700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23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72" name="グループ化 71">
                <a:extLst>
                  <a:ext uri="{FF2B5EF4-FFF2-40B4-BE49-F238E27FC236}">
                    <a16:creationId xmlns:a16="http://schemas.microsoft.com/office/drawing/2014/main" id="{38124793-73CA-4283-B1A6-6370B0FE26FE}"/>
                  </a:ext>
                </a:extLst>
              </p:cNvPr>
              <p:cNvGrpSpPr/>
              <p:nvPr/>
            </p:nvGrpSpPr>
            <p:grpSpPr>
              <a:xfrm>
                <a:off x="2925649" y="4798347"/>
                <a:ext cx="485522" cy="400110"/>
                <a:chOff x="8431901" y="1996312"/>
                <a:chExt cx="485522" cy="400110"/>
              </a:xfrm>
            </p:grpSpPr>
            <p:sp>
              <p:nvSpPr>
                <p:cNvPr id="73" name="楕円 72">
                  <a:extLst>
                    <a:ext uri="{FF2B5EF4-FFF2-40B4-BE49-F238E27FC236}">
                      <a16:creationId xmlns:a16="http://schemas.microsoft.com/office/drawing/2014/main" id="{34EA33AD-C534-4936-A4D8-50CCA143A903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B58C3A6A-1AED-4395-98E1-F7C36BA17823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20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878F0E18-C9B5-4F33-9AAE-B6C22C7E5846}"/>
                  </a:ext>
                </a:extLst>
              </p:cNvPr>
              <p:cNvGrpSpPr/>
              <p:nvPr/>
            </p:nvGrpSpPr>
            <p:grpSpPr>
              <a:xfrm>
                <a:off x="1151765" y="5040959"/>
                <a:ext cx="485522" cy="400110"/>
                <a:chOff x="8431901" y="1996312"/>
                <a:chExt cx="485522" cy="400110"/>
              </a:xfrm>
            </p:grpSpPr>
            <p:sp>
              <p:nvSpPr>
                <p:cNvPr id="76" name="楕円 75">
                  <a:extLst>
                    <a:ext uri="{FF2B5EF4-FFF2-40B4-BE49-F238E27FC236}">
                      <a16:creationId xmlns:a16="http://schemas.microsoft.com/office/drawing/2014/main" id="{C7EE7D37-060C-48FB-96BE-491136673E7E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100911D7-17F2-442D-B143-F05694361620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24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7D9E52DE-6A6F-4BC4-84E9-B23E073B761F}"/>
                  </a:ext>
                </a:extLst>
              </p:cNvPr>
              <p:cNvGrpSpPr/>
              <p:nvPr/>
            </p:nvGrpSpPr>
            <p:grpSpPr>
              <a:xfrm>
                <a:off x="2496164" y="5041322"/>
                <a:ext cx="485522" cy="400110"/>
                <a:chOff x="8431901" y="1996312"/>
                <a:chExt cx="485522" cy="400110"/>
              </a:xfrm>
            </p:grpSpPr>
            <p:sp>
              <p:nvSpPr>
                <p:cNvPr id="79" name="楕円 78">
                  <a:extLst>
                    <a:ext uri="{FF2B5EF4-FFF2-40B4-BE49-F238E27FC236}">
                      <a16:creationId xmlns:a16="http://schemas.microsoft.com/office/drawing/2014/main" id="{0AA6141E-F4F1-4697-A86B-791EA58D5C4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3D2CAD06-4411-462E-9413-FB52F24F26B9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21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0C70DE7C-23D3-4C25-B17F-DE613CA336B7}"/>
                  </a:ext>
                </a:extLst>
              </p:cNvPr>
              <p:cNvGrpSpPr/>
              <p:nvPr/>
            </p:nvGrpSpPr>
            <p:grpSpPr>
              <a:xfrm>
                <a:off x="1603652" y="5137519"/>
                <a:ext cx="485522" cy="400110"/>
                <a:chOff x="8431901" y="1996312"/>
                <a:chExt cx="485522" cy="400110"/>
              </a:xfrm>
            </p:grpSpPr>
            <p:sp>
              <p:nvSpPr>
                <p:cNvPr id="82" name="楕円 81">
                  <a:extLst>
                    <a:ext uri="{FF2B5EF4-FFF2-40B4-BE49-F238E27FC236}">
                      <a16:creationId xmlns:a16="http://schemas.microsoft.com/office/drawing/2014/main" id="{AF5ADB67-07FD-40D3-976B-035CE4E7BA7F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08205B21-2540-413A-A2D6-EDBCBED69AC9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25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71309BD8-FABE-4B44-8FCF-BF6D1DD32ACC}"/>
                  </a:ext>
                </a:extLst>
              </p:cNvPr>
              <p:cNvGrpSpPr/>
              <p:nvPr/>
            </p:nvGrpSpPr>
            <p:grpSpPr>
              <a:xfrm>
                <a:off x="2044668" y="5137519"/>
                <a:ext cx="485522" cy="400110"/>
                <a:chOff x="8431901" y="1996312"/>
                <a:chExt cx="485522" cy="400110"/>
              </a:xfrm>
            </p:grpSpPr>
            <p:sp>
              <p:nvSpPr>
                <p:cNvPr id="85" name="楕円 84">
                  <a:extLst>
                    <a:ext uri="{FF2B5EF4-FFF2-40B4-BE49-F238E27FC236}">
                      <a16:creationId xmlns:a16="http://schemas.microsoft.com/office/drawing/2014/main" id="{C0EFB87B-5ABA-46D0-9BA9-5072D460FD7E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C04865BC-9DD5-4E11-8266-2AD1C0D97DF8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22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68C824B2-857F-48D8-9235-B62674F0BB9A}"/>
                  </a:ext>
                </a:extLst>
              </p:cNvPr>
              <p:cNvGrpSpPr/>
              <p:nvPr/>
            </p:nvGrpSpPr>
            <p:grpSpPr>
              <a:xfrm flipH="1">
                <a:off x="5852134" y="2803883"/>
                <a:ext cx="485522" cy="400110"/>
                <a:chOff x="8431901" y="1996312"/>
                <a:chExt cx="485522" cy="400110"/>
              </a:xfrm>
            </p:grpSpPr>
            <p:sp>
              <p:nvSpPr>
                <p:cNvPr id="88" name="楕円 87">
                  <a:extLst>
                    <a:ext uri="{FF2B5EF4-FFF2-40B4-BE49-F238E27FC236}">
                      <a16:creationId xmlns:a16="http://schemas.microsoft.com/office/drawing/2014/main" id="{A0AAF8C3-8ED4-42F6-9B7D-CA3CEBCFF4C2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C7CE0728-C490-40AA-93F2-B031A6F2B042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26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E804520D-7D1A-4BAB-9AAD-EC3476629250}"/>
                  </a:ext>
                </a:extLst>
              </p:cNvPr>
              <p:cNvGrpSpPr/>
              <p:nvPr/>
            </p:nvGrpSpPr>
            <p:grpSpPr>
              <a:xfrm flipH="1">
                <a:off x="6248644" y="3366015"/>
                <a:ext cx="485522" cy="400110"/>
                <a:chOff x="8431901" y="1996312"/>
                <a:chExt cx="485522" cy="400110"/>
              </a:xfrm>
            </p:grpSpPr>
            <p:sp>
              <p:nvSpPr>
                <p:cNvPr id="91" name="楕円 90">
                  <a:extLst>
                    <a:ext uri="{FF2B5EF4-FFF2-40B4-BE49-F238E27FC236}">
                      <a16:creationId xmlns:a16="http://schemas.microsoft.com/office/drawing/2014/main" id="{696F64AD-6498-4C6B-BFA5-B0F89DEC502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C2A55050-95C4-4005-8111-3C8385B28FC4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27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671ADBE4-D8D9-49E2-9F51-F9E7FB5BD84D}"/>
                  </a:ext>
                </a:extLst>
              </p:cNvPr>
              <p:cNvGrpSpPr/>
              <p:nvPr/>
            </p:nvGrpSpPr>
            <p:grpSpPr>
              <a:xfrm flipH="1">
                <a:off x="6248644" y="3775714"/>
                <a:ext cx="485522" cy="400110"/>
                <a:chOff x="8431901" y="1996312"/>
                <a:chExt cx="485522" cy="400110"/>
              </a:xfrm>
            </p:grpSpPr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C32DF6E6-E7AD-44F1-A928-79ED42B09786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ADC4A61E-F220-43A3-9735-C2A98015BBEE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28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4991A9E3-F262-4BCD-BC31-AE6D1C2CFEC3}"/>
                  </a:ext>
                </a:extLst>
              </p:cNvPr>
              <p:cNvGrpSpPr/>
              <p:nvPr/>
            </p:nvGrpSpPr>
            <p:grpSpPr>
              <a:xfrm>
                <a:off x="9787706" y="2803883"/>
                <a:ext cx="485522" cy="400110"/>
                <a:chOff x="8431901" y="1996312"/>
                <a:chExt cx="485522" cy="400110"/>
              </a:xfrm>
            </p:grpSpPr>
            <p:sp>
              <p:nvSpPr>
                <p:cNvPr id="100" name="楕円 99">
                  <a:extLst>
                    <a:ext uri="{FF2B5EF4-FFF2-40B4-BE49-F238E27FC236}">
                      <a16:creationId xmlns:a16="http://schemas.microsoft.com/office/drawing/2014/main" id="{FCA4E1CA-09A0-4027-A19E-0037BCB1C2EF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115A0F8B-A177-4026-97E1-E1FAA3A67C6E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29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355AFF39-0E27-4832-9FE2-DC369DE5E8FE}"/>
                  </a:ext>
                </a:extLst>
              </p:cNvPr>
              <p:cNvGrpSpPr/>
              <p:nvPr/>
            </p:nvGrpSpPr>
            <p:grpSpPr>
              <a:xfrm>
                <a:off x="9391196" y="3366015"/>
                <a:ext cx="485522" cy="400110"/>
                <a:chOff x="8431901" y="1996312"/>
                <a:chExt cx="485522" cy="400110"/>
              </a:xfrm>
            </p:grpSpPr>
            <p:sp>
              <p:nvSpPr>
                <p:cNvPr id="103" name="楕円 102">
                  <a:extLst>
                    <a:ext uri="{FF2B5EF4-FFF2-40B4-BE49-F238E27FC236}">
                      <a16:creationId xmlns:a16="http://schemas.microsoft.com/office/drawing/2014/main" id="{5C7E7FF0-38DC-4E28-B7BA-CEE7A385E914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62DD021E-BECF-4BA3-A27B-74C86EF6B4FD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30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FFCEE743-FE7B-486A-9E05-1357098CEA09}"/>
                  </a:ext>
                </a:extLst>
              </p:cNvPr>
              <p:cNvGrpSpPr/>
              <p:nvPr/>
            </p:nvGrpSpPr>
            <p:grpSpPr>
              <a:xfrm>
                <a:off x="9391196" y="3775714"/>
                <a:ext cx="485522" cy="400110"/>
                <a:chOff x="8431901" y="1996312"/>
                <a:chExt cx="485522" cy="400110"/>
              </a:xfrm>
            </p:grpSpPr>
            <p:sp>
              <p:nvSpPr>
                <p:cNvPr id="106" name="楕円 105">
                  <a:extLst>
                    <a:ext uri="{FF2B5EF4-FFF2-40B4-BE49-F238E27FC236}">
                      <a16:creationId xmlns:a16="http://schemas.microsoft.com/office/drawing/2014/main" id="{F5D8A31E-A62D-427F-86BD-E99AC6A13D4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DCA1F384-A2D5-411E-9152-18F2FCA25D08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31</a:t>
                  </a:r>
                  <a:endParaRPr lang="ja-JP" altLang="en-US" sz="2000" b="1" dirty="0"/>
                </a:p>
              </p:txBody>
            </p:sp>
          </p:grp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93DA1227-48AD-4B4D-90E5-97079F57D982}"/>
                </a:ext>
              </a:extLst>
            </p:cNvPr>
            <p:cNvGrpSpPr/>
            <p:nvPr/>
          </p:nvGrpSpPr>
          <p:grpSpPr>
            <a:xfrm>
              <a:off x="2980264" y="5365738"/>
              <a:ext cx="2063278" cy="533449"/>
              <a:chOff x="3034704" y="5390905"/>
              <a:chExt cx="2063278" cy="533449"/>
            </a:xfrm>
          </p:grpSpPr>
          <p:sp>
            <p:nvSpPr>
              <p:cNvPr id="97" name="吹き出し: 四角形 96">
                <a:extLst>
                  <a:ext uri="{FF2B5EF4-FFF2-40B4-BE49-F238E27FC236}">
                    <a16:creationId xmlns:a16="http://schemas.microsoft.com/office/drawing/2014/main" id="{7B37AB1F-347B-47B7-B608-BE33AD6E1B6F}"/>
                  </a:ext>
                </a:extLst>
              </p:cNvPr>
              <p:cNvSpPr/>
              <p:nvPr/>
            </p:nvSpPr>
            <p:spPr>
              <a:xfrm rot="10800000">
                <a:off x="3034704" y="5390905"/>
                <a:ext cx="2063277" cy="533449"/>
              </a:xfrm>
              <a:prstGeom prst="wedgeRectCallout">
                <a:avLst>
                  <a:gd name="adj1" fmla="val 34656"/>
                  <a:gd name="adj2" fmla="val 12014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F9CF8CC-D0E6-40FA-AFBA-985907717139}"/>
                  </a:ext>
                </a:extLst>
              </p:cNvPr>
              <p:cNvSpPr txBox="1"/>
              <p:nvPr/>
            </p:nvSpPr>
            <p:spPr>
              <a:xfrm>
                <a:off x="3034704" y="5471841"/>
                <a:ext cx="206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Pressure sensors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82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C071C5-125C-42AA-B020-0AE7A6B3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9" name="図 8" descr="頭飾り, 草, ヘルメット, 車 が含まれている画像&#10;&#10;自動的に生成された説明">
            <a:extLst>
              <a:ext uri="{FF2B5EF4-FFF2-40B4-BE49-F238E27FC236}">
                <a16:creationId xmlns:a16="http://schemas.microsoft.com/office/drawing/2014/main" id="{7550C3EB-62E4-48C9-B33F-38029DDA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36" y="105015"/>
            <a:ext cx="6215128" cy="6212658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23A0297-A81A-4E32-A765-5B5BE5C54FF9}"/>
              </a:ext>
            </a:extLst>
          </p:cNvPr>
          <p:cNvGrpSpPr/>
          <p:nvPr/>
        </p:nvGrpSpPr>
        <p:grpSpPr>
          <a:xfrm>
            <a:off x="3893127" y="2575479"/>
            <a:ext cx="1489485" cy="497659"/>
            <a:chOff x="4588184" y="2423201"/>
            <a:chExt cx="2341294" cy="497659"/>
          </a:xfrm>
        </p:grpSpPr>
        <p:sp>
          <p:nvSpPr>
            <p:cNvPr id="11" name="吹き出し: 四角形 10">
              <a:extLst>
                <a:ext uri="{FF2B5EF4-FFF2-40B4-BE49-F238E27FC236}">
                  <a16:creationId xmlns:a16="http://schemas.microsoft.com/office/drawing/2014/main" id="{22800617-5999-4F50-B515-032EF8CD1A01}"/>
                </a:ext>
              </a:extLst>
            </p:cNvPr>
            <p:cNvSpPr/>
            <p:nvPr/>
          </p:nvSpPr>
          <p:spPr>
            <a:xfrm>
              <a:off x="4588184" y="2423201"/>
              <a:ext cx="2341294" cy="497659"/>
            </a:xfrm>
            <a:prstGeom prst="wedgeRectCallout">
              <a:avLst>
                <a:gd name="adj1" fmla="val 21666"/>
                <a:gd name="adj2" fmla="val 94236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2C2184A-F5F0-4391-9A2A-FAE37E64B32D}"/>
                </a:ext>
              </a:extLst>
            </p:cNvPr>
            <p:cNvSpPr txBox="1"/>
            <p:nvPr/>
          </p:nvSpPr>
          <p:spPr>
            <a:xfrm>
              <a:off x="4588184" y="2487364"/>
              <a:ext cx="23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LCD Panel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016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6D25E0-B020-40FC-9230-6DEA7143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5" name="図 4" descr="頭飾り, 草, ヘルメット, 車 が含まれている画像&#10;&#10;自動的に生成された説明">
            <a:extLst>
              <a:ext uri="{FF2B5EF4-FFF2-40B4-BE49-F238E27FC236}">
                <a16:creationId xmlns:a16="http://schemas.microsoft.com/office/drawing/2014/main" id="{45B30DC7-ABF3-4FA8-A16C-A4A769066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36" y="105015"/>
            <a:ext cx="6215128" cy="6212658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CC3C270-D713-4427-B9C8-E2DD638000D9}"/>
              </a:ext>
            </a:extLst>
          </p:cNvPr>
          <p:cNvGrpSpPr/>
          <p:nvPr/>
        </p:nvGrpSpPr>
        <p:grpSpPr>
          <a:xfrm>
            <a:off x="3893127" y="2575479"/>
            <a:ext cx="1489485" cy="497659"/>
            <a:chOff x="4588184" y="2423201"/>
            <a:chExt cx="2341294" cy="497659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FF42D6A6-4906-4D96-ACAA-B3D5305BBB7F}"/>
                </a:ext>
              </a:extLst>
            </p:cNvPr>
            <p:cNvSpPr/>
            <p:nvPr/>
          </p:nvSpPr>
          <p:spPr>
            <a:xfrm>
              <a:off x="4588184" y="2423201"/>
              <a:ext cx="2341294" cy="497659"/>
            </a:xfrm>
            <a:prstGeom prst="wedgeRectCallout">
              <a:avLst>
                <a:gd name="adj1" fmla="val 21666"/>
                <a:gd name="adj2" fmla="val 94236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E1CA93B-54FB-4827-A43D-2D2451A76E0C}"/>
                </a:ext>
              </a:extLst>
            </p:cNvPr>
            <p:cNvSpPr txBox="1"/>
            <p:nvPr/>
          </p:nvSpPr>
          <p:spPr>
            <a:xfrm>
              <a:off x="4588184" y="2487364"/>
              <a:ext cx="23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LCD Panel</a:t>
              </a:r>
              <a:endParaRPr lang="ja-JP" altLang="en-US" dirty="0"/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B088D1-3D8B-400F-BF0D-B95F4CF5D50C}"/>
              </a:ext>
            </a:extLst>
          </p:cNvPr>
          <p:cNvSpPr/>
          <p:nvPr/>
        </p:nvSpPr>
        <p:spPr>
          <a:xfrm rot="60000">
            <a:off x="4127071" y="4439151"/>
            <a:ext cx="789710" cy="24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199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210</Words>
  <Application>Microsoft Office PowerPoint</Application>
  <PresentationFormat>ワイド画面</PresentationFormat>
  <Paragraphs>119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敦寛</cp:lastModifiedBy>
  <cp:revision>289</cp:revision>
  <dcterms:created xsi:type="dcterms:W3CDTF">2019-12-15T06:47:44Z</dcterms:created>
  <dcterms:modified xsi:type="dcterms:W3CDTF">2020-10-16T08:28:31Z</dcterms:modified>
</cp:coreProperties>
</file>