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lang="ja-JP" altLang="en-US" sz="1400" dirty="0"/>
                <a:t>生成した</a:t>
              </a:r>
              <a:r>
                <a:rPr kumimoji="1" lang="ja-JP" altLang="en-US" sz="1400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1621508-55F2-47C9-BDEE-F2EF8EC5DE86}"/>
              </a:ext>
            </a:extLst>
          </p:cNvPr>
          <p:cNvGrpSpPr/>
          <p:nvPr/>
        </p:nvGrpSpPr>
        <p:grpSpPr>
          <a:xfrm>
            <a:off x="1679665" y="1973787"/>
            <a:ext cx="8832670" cy="3322202"/>
            <a:chOff x="1410590" y="2323983"/>
            <a:chExt cx="8832670" cy="332220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B53520A-97EF-4266-BDF9-878F1D664582}"/>
                </a:ext>
              </a:extLst>
            </p:cNvPr>
            <p:cNvGrpSpPr/>
            <p:nvPr/>
          </p:nvGrpSpPr>
          <p:grpSpPr>
            <a:xfrm>
              <a:off x="1410590" y="2636195"/>
              <a:ext cx="2971812" cy="2128841"/>
              <a:chOff x="1410590" y="2636195"/>
              <a:chExt cx="2971812" cy="2128841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1EB642D9-1412-45A5-A464-B2096AE1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590" y="2636195"/>
                <a:ext cx="2971812" cy="2128841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824C82D-5FBB-4F18-A367-8AC5A24E9DE5}"/>
                  </a:ext>
                </a:extLst>
              </p:cNvPr>
              <p:cNvSpPr/>
              <p:nvPr/>
            </p:nvSpPr>
            <p:spPr>
              <a:xfrm>
                <a:off x="2986391" y="2850206"/>
                <a:ext cx="1031132" cy="486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❤ 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F0DEE3-61A8-4884-A871-F264E7095E2F}"/>
                </a:ext>
              </a:extLst>
            </p:cNvPr>
            <p:cNvSpPr txBox="1"/>
            <p:nvPr/>
          </p:nvSpPr>
          <p:spPr>
            <a:xfrm>
              <a:off x="1461666" y="4815188"/>
              <a:ext cx="286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目標心拍数を入力</a:t>
              </a:r>
              <a:endParaRPr kumimoji="1" lang="en-US" altLang="ja-JP" sz="2400" b="1" dirty="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39F1B60-A3EB-4FC0-B769-80CC15506DAB}"/>
                </a:ext>
              </a:extLst>
            </p:cNvPr>
            <p:cNvCxnSpPr>
              <a:cxnSpLocks/>
            </p:cNvCxnSpPr>
            <p:nvPr/>
          </p:nvCxnSpPr>
          <p:spPr>
            <a:xfrm>
              <a:off x="4616099" y="3704719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2423405-DB22-4C0B-AC4E-847A19D79765}"/>
                </a:ext>
              </a:extLst>
            </p:cNvPr>
            <p:cNvSpPr txBox="1"/>
            <p:nvPr/>
          </p:nvSpPr>
          <p:spPr>
            <a:xfrm>
              <a:off x="4526877" y="3800500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9854E7D-AEC9-4EE4-8921-5EE49E61F5D8}"/>
                </a:ext>
              </a:extLst>
            </p:cNvPr>
            <p:cNvGrpSpPr/>
            <p:nvPr/>
          </p:nvGrpSpPr>
          <p:grpSpPr>
            <a:xfrm>
              <a:off x="6930702" y="2323983"/>
              <a:ext cx="3312558" cy="2441053"/>
              <a:chOff x="6930702" y="2323983"/>
              <a:chExt cx="3312558" cy="244105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A6703CF-FD48-43A5-9626-8E74BBB0DC55}"/>
                  </a:ext>
                </a:extLst>
              </p:cNvPr>
              <p:cNvSpPr/>
              <p:nvPr/>
            </p:nvSpPr>
            <p:spPr>
              <a:xfrm>
                <a:off x="7039811" y="3100311"/>
                <a:ext cx="2535446" cy="1200608"/>
              </a:xfrm>
              <a:prstGeom prst="rect">
                <a:avLst/>
              </a:prstGeom>
              <a:solidFill>
                <a:schemeClr val="bg2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F0A246C-BFB0-4B63-BF0D-18C5C9A29238}"/>
                  </a:ext>
                </a:extLst>
              </p:cNvPr>
              <p:cNvGrpSpPr/>
              <p:nvPr/>
            </p:nvGrpSpPr>
            <p:grpSpPr>
              <a:xfrm>
                <a:off x="8489364" y="2636195"/>
                <a:ext cx="1734440" cy="2128841"/>
                <a:chOff x="8071076" y="2636195"/>
                <a:chExt cx="1734440" cy="2128841"/>
              </a:xfrm>
            </p:grpSpPr>
            <p:pic>
              <p:nvPicPr>
                <p:cNvPr id="18" name="図 1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054644B-1863-416A-968E-BE1F9E23B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1076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3261F00-40AA-4F22-9220-359F9AA2F125}"/>
                    </a:ext>
                  </a:extLst>
                </p:cNvPr>
                <p:cNvSpPr txBox="1"/>
                <p:nvPr/>
              </p:nvSpPr>
              <p:spPr>
                <a:xfrm>
                  <a:off x="8667342" y="3758982"/>
                  <a:ext cx="81365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b="1" dirty="0">
                      <a:solidFill>
                        <a:srgbClr val="FF0000"/>
                      </a:solidFill>
                    </a:rPr>
                    <a:t>70</a:t>
                  </a:r>
                  <a:endParaRPr kumimoji="1" lang="ja-JP" altLang="en-US" sz="4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C78E2D-3C96-4BD5-BCD4-B2322D390A03}"/>
                  </a:ext>
                </a:extLst>
              </p:cNvPr>
              <p:cNvSpPr txBox="1"/>
              <p:nvPr/>
            </p:nvSpPr>
            <p:spPr>
              <a:xfrm>
                <a:off x="6930702" y="3111132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ディスプレイ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328B5F8-7C70-4BD4-9D9D-F84911D4262C}"/>
                  </a:ext>
                </a:extLst>
              </p:cNvPr>
              <p:cNvSpPr txBox="1"/>
              <p:nvPr/>
            </p:nvSpPr>
            <p:spPr>
              <a:xfrm>
                <a:off x="8207027" y="2323983"/>
                <a:ext cx="2036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スマートウォッチ</a:t>
                </a:r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E140E-5AC8-44A7-9DDF-6BDADFBBD987}"/>
                </a:ext>
              </a:extLst>
            </p:cNvPr>
            <p:cNvSpPr txBox="1"/>
            <p:nvPr/>
          </p:nvSpPr>
          <p:spPr>
            <a:xfrm>
              <a:off x="7011750" y="4815188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スマートウォッチで目標心拍数を取得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C8F259-5E43-4917-B3DD-0CAC9ABDB7C8}"/>
              </a:ext>
            </a:extLst>
          </p:cNvPr>
          <p:cNvSpPr txBox="1"/>
          <p:nvPr/>
        </p:nvSpPr>
        <p:spPr>
          <a:xfrm>
            <a:off x="7772340" y="644604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https://www.silhouette-illust.com/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0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73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108</cp:revision>
  <dcterms:created xsi:type="dcterms:W3CDTF">2020-11-28T11:17:05Z</dcterms:created>
  <dcterms:modified xsi:type="dcterms:W3CDTF">2021-05-03T04:53:47Z</dcterms:modified>
</cp:coreProperties>
</file>