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07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9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7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7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474A-1A82-DB49-B1B3-10F32BECD69B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307A-CAF2-0E4C-9007-D2C477CA6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94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35009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ja-JP" altLang="en-US" dirty="0"/>
              <a:t>ディスプレイを用いた</a:t>
            </a:r>
            <a:br>
              <a:rPr lang="en-US" altLang="ja-JP" dirty="0"/>
            </a:br>
            <a:r>
              <a:rPr lang="ja-JP" altLang="en-US" dirty="0"/>
              <a:t>脈波生成手法の検討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135EB2-14E4-45D1-9FC9-DCEBDDB0297A}"/>
              </a:ext>
            </a:extLst>
          </p:cNvPr>
          <p:cNvSpPr txBox="1"/>
          <p:nvPr/>
        </p:nvSpPr>
        <p:spPr>
          <a:xfrm>
            <a:off x="5630333" y="1888430"/>
            <a:ext cx="351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藤井敦寛　（立命館大学）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4A68FBC-4F86-49C0-B14E-84C3644FF5BE}"/>
              </a:ext>
            </a:extLst>
          </p:cNvPr>
          <p:cNvSpPr/>
          <p:nvPr/>
        </p:nvSpPr>
        <p:spPr>
          <a:xfrm>
            <a:off x="6756463" y="3361264"/>
            <a:ext cx="2150534" cy="9821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識別モデル</a:t>
            </a: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C23D5B78-4D5C-445D-9357-1B59E143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450" y="2626470"/>
            <a:ext cx="1716067" cy="1280807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D20806C-7C6E-4D80-8017-53B54DF7B2F9}"/>
              </a:ext>
            </a:extLst>
          </p:cNvPr>
          <p:cNvCxnSpPr>
            <a:cxnSpLocks/>
          </p:cNvCxnSpPr>
          <p:nvPr/>
        </p:nvCxnSpPr>
        <p:spPr>
          <a:xfrm>
            <a:off x="5798764" y="3402837"/>
            <a:ext cx="762903" cy="269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1CB20E24-72A2-412B-83DA-8C9D95F5B311}"/>
              </a:ext>
            </a:extLst>
          </p:cNvPr>
          <p:cNvGrpSpPr/>
          <p:nvPr/>
        </p:nvGrpSpPr>
        <p:grpSpPr>
          <a:xfrm>
            <a:off x="595954" y="2887930"/>
            <a:ext cx="3048000" cy="2324547"/>
            <a:chOff x="737783" y="4276954"/>
            <a:chExt cx="3048000" cy="2324547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DA96395F-DB69-4A51-B9A4-6D8349ABD65B}"/>
                </a:ext>
              </a:extLst>
            </p:cNvPr>
            <p:cNvGrpSpPr/>
            <p:nvPr/>
          </p:nvGrpSpPr>
          <p:grpSpPr>
            <a:xfrm>
              <a:off x="737783" y="4276954"/>
              <a:ext cx="3048000" cy="2324547"/>
              <a:chOff x="365247" y="4514022"/>
              <a:chExt cx="3048000" cy="2324547"/>
            </a:xfrm>
          </p:grpSpPr>
          <p:pic>
            <p:nvPicPr>
              <p:cNvPr id="9" name="図 8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800912A-2F9B-4EFE-AA2C-DEC1952FAA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241" t="63609" r="16181"/>
              <a:stretch/>
            </p:blipFill>
            <p:spPr>
              <a:xfrm>
                <a:off x="365247" y="4514022"/>
                <a:ext cx="3048000" cy="2324547"/>
              </a:xfrm>
              <a:prstGeom prst="rect">
                <a:avLst/>
              </a:prstGeom>
            </p:spPr>
          </p:pic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66FC24B0-CF79-4983-B252-DA4D66EE2AE8}"/>
                  </a:ext>
                </a:extLst>
              </p:cNvPr>
              <p:cNvSpPr/>
              <p:nvPr/>
            </p:nvSpPr>
            <p:spPr>
              <a:xfrm>
                <a:off x="611786" y="4920755"/>
                <a:ext cx="468000" cy="468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図 15" descr="図形&#10;&#10;自動的に生成された説明">
                <a:extLst>
                  <a:ext uri="{FF2B5EF4-FFF2-40B4-BE49-F238E27FC236}">
                    <a16:creationId xmlns:a16="http://schemas.microsoft.com/office/drawing/2014/main" id="{BB4E9372-9895-40CE-B42E-CEB97079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154" y="5028929"/>
                <a:ext cx="269264" cy="269264"/>
              </a:xfrm>
              <a:prstGeom prst="rect">
                <a:avLst/>
              </a:prstGeom>
            </p:spPr>
          </p:pic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4DD2CAF-9897-4085-B3AD-353C796D3D80}"/>
                  </a:ext>
                </a:extLst>
              </p:cNvPr>
              <p:cNvSpPr/>
              <p:nvPr/>
            </p:nvSpPr>
            <p:spPr>
              <a:xfrm rot="1980000">
                <a:off x="973583" y="5635850"/>
                <a:ext cx="1003403" cy="542536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63A4739-C003-447B-A45A-E808443A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09411">
              <a:off x="1212689" y="5016208"/>
              <a:ext cx="1094317" cy="1198538"/>
            </a:xfrm>
            <a:prstGeom prst="rect">
              <a:avLst/>
            </a:prstGeom>
          </p:spPr>
        </p:pic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A4C5B7-891E-4A92-A960-1F87E14A149A}"/>
              </a:ext>
            </a:extLst>
          </p:cNvPr>
          <p:cNvCxnSpPr>
            <a:cxnSpLocks/>
          </p:cNvCxnSpPr>
          <p:nvPr/>
        </p:nvCxnSpPr>
        <p:spPr>
          <a:xfrm flipH="1">
            <a:off x="2405013" y="4050203"/>
            <a:ext cx="4156654" cy="3609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90E66C53-9E2E-4634-8216-D081741CA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128" y="5431982"/>
            <a:ext cx="1716067" cy="1280806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EEB97B4-5F58-47FE-AE41-C86661B86187}"/>
              </a:ext>
            </a:extLst>
          </p:cNvPr>
          <p:cNvCxnSpPr>
            <a:cxnSpLocks/>
          </p:cNvCxnSpPr>
          <p:nvPr/>
        </p:nvCxnSpPr>
        <p:spPr>
          <a:xfrm>
            <a:off x="1395162" y="4848463"/>
            <a:ext cx="0" cy="516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8F8F0B8-8F33-4352-8EA2-7D4409D5F107}"/>
              </a:ext>
            </a:extLst>
          </p:cNvPr>
          <p:cNvSpPr/>
          <p:nvPr/>
        </p:nvSpPr>
        <p:spPr>
          <a:xfrm>
            <a:off x="3242826" y="5234011"/>
            <a:ext cx="5816504" cy="154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u="sng" dirty="0"/>
              <a:t>研究目的</a:t>
            </a:r>
            <a:endParaRPr lang="en-US" altLang="ja-JP" sz="2400" b="1" u="sng" dirty="0"/>
          </a:p>
          <a:p>
            <a:pPr algn="ctr"/>
            <a:r>
              <a:rPr lang="ja-JP" altLang="en-US" sz="2400" dirty="0"/>
              <a:t>入力された何らかの脈波値を</a:t>
            </a:r>
            <a:endParaRPr lang="en-US" altLang="ja-JP" sz="2400" dirty="0"/>
          </a:p>
          <a:p>
            <a:pPr algn="ctr"/>
            <a:r>
              <a:rPr lang="ja-JP" altLang="en-US" sz="2400" dirty="0"/>
              <a:t>ディスプレイ上の脈波センサで再現する</a:t>
            </a:r>
            <a:endParaRPr lang="en-US" altLang="ja-JP" sz="2400" dirty="0"/>
          </a:p>
          <a:p>
            <a:pPr algn="ctr"/>
            <a:r>
              <a:rPr lang="ja-JP" altLang="en-US" sz="2400" dirty="0"/>
              <a:t>→ 義手などでも既存のデバイスが利用可能</a:t>
            </a:r>
            <a:endParaRPr lang="en-US" altLang="ja-JP" sz="2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67189FC-62C6-4CA0-9CE9-35D0442064D6}"/>
              </a:ext>
            </a:extLst>
          </p:cNvPr>
          <p:cNvCxnSpPr>
            <a:cxnSpLocks/>
          </p:cNvCxnSpPr>
          <p:nvPr/>
        </p:nvCxnSpPr>
        <p:spPr>
          <a:xfrm flipV="1">
            <a:off x="1482621" y="3264458"/>
            <a:ext cx="2260701" cy="2053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CC9FC5-5905-468A-A404-63A575F8E97E}"/>
              </a:ext>
            </a:extLst>
          </p:cNvPr>
          <p:cNvSpPr txBox="1"/>
          <p:nvPr/>
        </p:nvSpPr>
        <p:spPr>
          <a:xfrm>
            <a:off x="3924275" y="4308816"/>
            <a:ext cx="1874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ディスプレイに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色データを送信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529D7A-1185-450D-9C1C-B930264BAE11}"/>
              </a:ext>
            </a:extLst>
          </p:cNvPr>
          <p:cNvSpPr/>
          <p:nvPr/>
        </p:nvSpPr>
        <p:spPr>
          <a:xfrm rot="1883355">
            <a:off x="1403628" y="3936750"/>
            <a:ext cx="428505" cy="5973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図 79" descr="図形&#10;&#10;自動的に生成された説明">
            <a:extLst>
              <a:ext uri="{FF2B5EF4-FFF2-40B4-BE49-F238E27FC236}">
                <a16:creationId xmlns:a16="http://schemas.microsoft.com/office/drawing/2014/main" id="{2AB95310-F261-429B-869C-71C270A72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20000">
            <a:off x="1483247" y="4109263"/>
            <a:ext cx="269264" cy="269264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979AB9F-FA23-4AF4-B924-4F2E58EE471A}"/>
              </a:ext>
            </a:extLst>
          </p:cNvPr>
          <p:cNvSpPr txBox="1"/>
          <p:nvPr/>
        </p:nvSpPr>
        <p:spPr>
          <a:xfrm>
            <a:off x="5652399" y="2975978"/>
            <a:ext cx="105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脈波値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A197C50-A652-4D1F-BB46-264E7A5FF57E}"/>
              </a:ext>
            </a:extLst>
          </p:cNvPr>
          <p:cNvSpPr txBox="1"/>
          <p:nvPr/>
        </p:nvSpPr>
        <p:spPr>
          <a:xfrm>
            <a:off x="376729" y="4902261"/>
            <a:ext cx="105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再現</a:t>
            </a:r>
          </a:p>
        </p:txBody>
      </p:sp>
    </p:spTree>
    <p:extLst>
      <p:ext uri="{BB962C8B-B14F-4D97-AF65-F5344CB8AC3E}">
        <p14:creationId xmlns:p14="http://schemas.microsoft.com/office/powerpoint/2010/main" val="27273542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ホワイト</vt:lpstr>
      <vt:lpstr>ディスプレイを用いた 脈波生成手法の検討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画面に合わせる(4:3)  のサンプル </dc:title>
  <dc:creator>Miura</dc:creator>
  <cp:lastModifiedBy>藤井 敦寛</cp:lastModifiedBy>
  <cp:revision>64</cp:revision>
  <dcterms:created xsi:type="dcterms:W3CDTF">2015-01-11T07:57:40Z</dcterms:created>
  <dcterms:modified xsi:type="dcterms:W3CDTF">2021-02-11T08:33:28Z</dcterms:modified>
</cp:coreProperties>
</file>