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8" r:id="rId2"/>
    <p:sldId id="279" r:id="rId3"/>
    <p:sldId id="274" r:id="rId4"/>
    <p:sldId id="277" r:id="rId5"/>
    <p:sldId id="276" r:id="rId6"/>
    <p:sldId id="280" r:id="rId7"/>
    <p:sldId id="28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藤井 敦寛" initials="藤井" lastIdx="1" clrIdx="0">
    <p:extLst>
      <p:ext uri="{19B8F6BF-5375-455C-9EA6-DF929625EA0E}">
        <p15:presenceInfo xmlns:p15="http://schemas.microsoft.com/office/powerpoint/2012/main" userId="130b06c820d4b9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1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5591" autoAdjust="0"/>
  </p:normalViewPr>
  <p:slideViewPr>
    <p:cSldViewPr snapToGrid="0">
      <p:cViewPr varScale="1">
        <p:scale>
          <a:sx n="92" d="100"/>
          <a:sy n="92" d="100"/>
        </p:scale>
        <p:origin x="64" y="4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EBC21-68F0-43CA-8DF5-D6844F9F3C2E}" type="datetimeFigureOut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8CE28-101F-4F96-8E8B-E3843961E8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91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43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8CE28-101F-4F96-8E8B-E3843961E84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14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BEA1-2738-4C19-B133-02ABBF3E6E0C}" type="datetime1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1066A09-4523-4EC0-A8F4-178C769379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02400" y="6449142"/>
            <a:ext cx="2743200" cy="365125"/>
          </a:xfrm>
        </p:spPr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FE18EEE-5299-4804-B4D8-20EA1861309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8" name="図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5C479CC-C1AC-4698-8914-850A3173B3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67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0775-4641-4FD1-8F30-8577C8E45459}" type="datetime1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43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8096-B04A-44A1-BF3F-4EF7C63AEE7F}" type="datetime1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67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C299-9A2B-46B3-A868-72E6088D753F}" type="datetime1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A945DBD-166F-46A7-A8D7-38364A64BB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33" y="6356350"/>
            <a:ext cx="560567" cy="560567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212333" y="6405410"/>
            <a:ext cx="838200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4FB5205-B323-4606-8930-A63E5B93C74C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47935204-0239-4AD5-9062-E1F5FCF29F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2541E95D-3318-4567-9D48-B05C472955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389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D93F-C6A8-45DB-973B-2E9B74BB5747}" type="datetime1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81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BA03-08C5-445A-9675-5DD0E048D580}" type="datetime1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77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3BE6-F63B-45DF-9657-6FEF2EDB1F30}" type="datetime1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70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6E599-F080-45CC-8481-C833508C9D12}" type="datetime1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73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8A7E-64BC-4577-982E-7EC7218FD10F}" type="datetime1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4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066C-4ED1-4359-AD45-A7DE722C8BF8}" type="datetime1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51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D902-686B-4A0D-9EB1-37C4F06B03EF}" type="datetime1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3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D2C9-6400-40CA-9626-E4ED2CBDBD1C}" type="datetime1">
              <a:rPr kumimoji="1" lang="ja-JP" altLang="en-US" smtClean="0"/>
              <a:t>2020/7/5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4505-5355-43A2-B929-FD06D0DABC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50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E02058-D4B9-41B4-986E-200AE0E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391B4D-CA9F-49E3-9012-8EB77580A0C8}"/>
              </a:ext>
            </a:extLst>
          </p:cNvPr>
          <p:cNvSpPr txBox="1"/>
          <p:nvPr/>
        </p:nvSpPr>
        <p:spPr>
          <a:xfrm>
            <a:off x="2265771" y="5067430"/>
            <a:ext cx="166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</a:rPr>
              <a:t>Learning Phase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6" name="フローチャート: 磁気ディスク 45">
            <a:extLst>
              <a:ext uri="{FF2B5EF4-FFF2-40B4-BE49-F238E27FC236}">
                <a16:creationId xmlns:a16="http://schemas.microsoft.com/office/drawing/2014/main" id="{03867135-7F1D-4E55-B675-1F979BE7AF71}"/>
              </a:ext>
            </a:extLst>
          </p:cNvPr>
          <p:cNvSpPr/>
          <p:nvPr/>
        </p:nvSpPr>
        <p:spPr>
          <a:xfrm>
            <a:off x="1419744" y="3998263"/>
            <a:ext cx="2346055" cy="96090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B3B357-9DD8-4E94-BBCE-589B6FB23157}"/>
              </a:ext>
            </a:extLst>
          </p:cNvPr>
          <p:cNvSpPr txBox="1"/>
          <p:nvPr/>
        </p:nvSpPr>
        <p:spPr>
          <a:xfrm>
            <a:off x="1334294" y="4322772"/>
            <a:ext cx="2495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Training data set of the wearers</a:t>
            </a:r>
            <a:endParaRPr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B1A6684-9517-413A-8312-02AF34CF996D}"/>
              </a:ext>
            </a:extLst>
          </p:cNvPr>
          <p:cNvSpPr/>
          <p:nvPr/>
        </p:nvSpPr>
        <p:spPr>
          <a:xfrm>
            <a:off x="1249979" y="1532740"/>
            <a:ext cx="2685583" cy="9975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C05928-F5B2-46BE-9810-E2FD29E15E41}"/>
              </a:ext>
            </a:extLst>
          </p:cNvPr>
          <p:cNvSpPr txBox="1"/>
          <p:nvPr/>
        </p:nvSpPr>
        <p:spPr>
          <a:xfrm>
            <a:off x="1206220" y="1780600"/>
            <a:ext cx="275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32 pressure sensors in the helmet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2FEC73A-5139-4C53-AF2A-2ADA07FB3347}"/>
              </a:ext>
            </a:extLst>
          </p:cNvPr>
          <p:cNvSpPr/>
          <p:nvPr/>
        </p:nvSpPr>
        <p:spPr>
          <a:xfrm>
            <a:off x="1249977" y="3890000"/>
            <a:ext cx="2685585" cy="1511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F36E62C-C27E-4163-84CE-FB11EB7B9F99}"/>
              </a:ext>
            </a:extLst>
          </p:cNvPr>
          <p:cNvSpPr/>
          <p:nvPr/>
        </p:nvSpPr>
        <p:spPr>
          <a:xfrm>
            <a:off x="5040727" y="3712899"/>
            <a:ext cx="4589034" cy="16889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36142EE-E9FB-4F52-A8B7-4D201DC22D06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3935562" y="2031503"/>
            <a:ext cx="146099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344AC8F1-E6EF-45E5-8008-FCB0B24F021E}"/>
              </a:ext>
            </a:extLst>
          </p:cNvPr>
          <p:cNvGrpSpPr/>
          <p:nvPr/>
        </p:nvGrpSpPr>
        <p:grpSpPr>
          <a:xfrm>
            <a:off x="7895575" y="4333089"/>
            <a:ext cx="1110860" cy="376361"/>
            <a:chOff x="7895575" y="4333089"/>
            <a:chExt cx="1110860" cy="376361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C743CFF-A10A-489C-B3B3-5A4D2C5090EC}"/>
                </a:ext>
              </a:extLst>
            </p:cNvPr>
            <p:cNvSpPr/>
            <p:nvPr/>
          </p:nvSpPr>
          <p:spPr>
            <a:xfrm>
              <a:off x="7895575" y="4333089"/>
              <a:ext cx="1108136" cy="3763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DC2DB587-7538-4022-AEE1-22C531B675F2}"/>
                </a:ext>
              </a:extLst>
            </p:cNvPr>
            <p:cNvSpPr txBox="1"/>
            <p:nvPr/>
          </p:nvSpPr>
          <p:spPr>
            <a:xfrm>
              <a:off x="7898299" y="4333090"/>
              <a:ext cx="110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Result</a:t>
              </a:r>
              <a:endParaRPr lang="ja-JP" altLang="en-US" dirty="0"/>
            </a:p>
          </p:txBody>
        </p:sp>
      </p:grp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35A3A8A-02F9-4A66-A4AA-027A7CCF45B9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6955071" y="4514467"/>
            <a:ext cx="943228" cy="3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A6F6B17-B783-42B1-A208-073CE2C47017}"/>
              </a:ext>
            </a:extLst>
          </p:cNvPr>
          <p:cNvCxnSpPr>
            <a:cxnSpLocks/>
          </p:cNvCxnSpPr>
          <p:nvPr/>
        </p:nvCxnSpPr>
        <p:spPr>
          <a:xfrm>
            <a:off x="3765799" y="4527838"/>
            <a:ext cx="20215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BCB0A9C-0952-44A7-813C-B4D8A7CBF4ED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 flipH="1">
            <a:off x="6371190" y="2228967"/>
            <a:ext cx="896" cy="2100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9BA587D-D8F0-4795-AE8D-D537E8F0E6B8}"/>
              </a:ext>
            </a:extLst>
          </p:cNvPr>
          <p:cNvGrpSpPr/>
          <p:nvPr/>
        </p:nvGrpSpPr>
        <p:grpSpPr>
          <a:xfrm>
            <a:off x="5396552" y="1834042"/>
            <a:ext cx="1951068" cy="394925"/>
            <a:chOff x="5729161" y="921649"/>
            <a:chExt cx="1951068" cy="394925"/>
          </a:xfrm>
        </p:grpSpPr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66CFD00C-20C3-4216-9D2E-06971DE37894}"/>
                </a:ext>
              </a:extLst>
            </p:cNvPr>
            <p:cNvSpPr txBox="1"/>
            <p:nvPr/>
          </p:nvSpPr>
          <p:spPr>
            <a:xfrm>
              <a:off x="5729161" y="934445"/>
              <a:ext cx="195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32 sensor values</a:t>
              </a:r>
              <a:endParaRPr kumimoji="1" lang="ja-JP" altLang="en-US" dirty="0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AA862910-3BA5-4F92-9E62-AA01D04C9B60}"/>
                </a:ext>
              </a:extLst>
            </p:cNvPr>
            <p:cNvSpPr/>
            <p:nvPr/>
          </p:nvSpPr>
          <p:spPr>
            <a:xfrm>
              <a:off x="5729161" y="921649"/>
              <a:ext cx="1951068" cy="39492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94EA430F-1B1B-4C9F-9A7F-AC3B873040A3}"/>
              </a:ext>
            </a:extLst>
          </p:cNvPr>
          <p:cNvGrpSpPr/>
          <p:nvPr/>
        </p:nvGrpSpPr>
        <p:grpSpPr>
          <a:xfrm>
            <a:off x="5787309" y="4322772"/>
            <a:ext cx="1167762" cy="376361"/>
            <a:chOff x="5787309" y="4322772"/>
            <a:chExt cx="1167762" cy="376361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0994BA2-83C1-444C-81BD-377E10763412}"/>
                </a:ext>
              </a:extLst>
            </p:cNvPr>
            <p:cNvSpPr/>
            <p:nvPr/>
          </p:nvSpPr>
          <p:spPr>
            <a:xfrm>
              <a:off x="5787309" y="4322772"/>
              <a:ext cx="1167762" cy="3763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A55CDEAF-041C-419B-BF5F-822F93FBA3F7}"/>
                </a:ext>
              </a:extLst>
            </p:cNvPr>
            <p:cNvSpPr txBox="1"/>
            <p:nvPr/>
          </p:nvSpPr>
          <p:spPr>
            <a:xfrm>
              <a:off x="5787309" y="4329801"/>
              <a:ext cx="1167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Identifier</a:t>
              </a:r>
              <a:endParaRPr lang="ja-JP" altLang="en-US" dirty="0"/>
            </a:p>
          </p:txBody>
        </p:sp>
      </p:grp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E32C27DE-8C12-4E91-B846-B3BB70AC3A6C}"/>
              </a:ext>
            </a:extLst>
          </p:cNvPr>
          <p:cNvSpPr txBox="1"/>
          <p:nvPr/>
        </p:nvSpPr>
        <p:spPr>
          <a:xfrm>
            <a:off x="9846321" y="247165"/>
            <a:ext cx="178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ISWC2020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967222E-A136-48D3-A8BC-FED84B1896E6}"/>
              </a:ext>
            </a:extLst>
          </p:cNvPr>
          <p:cNvSpPr txBox="1"/>
          <p:nvPr/>
        </p:nvSpPr>
        <p:spPr>
          <a:xfrm>
            <a:off x="7550910" y="5067430"/>
            <a:ext cx="2078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Identification Phase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990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E02058-D4B9-41B4-986E-200AE0EA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46" name="フローチャート: 磁気ディスク 45">
            <a:extLst>
              <a:ext uri="{FF2B5EF4-FFF2-40B4-BE49-F238E27FC236}">
                <a16:creationId xmlns:a16="http://schemas.microsoft.com/office/drawing/2014/main" id="{03867135-7F1D-4E55-B675-1F979BE7AF71}"/>
              </a:ext>
            </a:extLst>
          </p:cNvPr>
          <p:cNvSpPr/>
          <p:nvPr/>
        </p:nvSpPr>
        <p:spPr>
          <a:xfrm>
            <a:off x="934221" y="3998263"/>
            <a:ext cx="2346055" cy="960904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B3B357-9DD8-4E94-BBCE-589B6FB23157}"/>
              </a:ext>
            </a:extLst>
          </p:cNvPr>
          <p:cNvSpPr txBox="1"/>
          <p:nvPr/>
        </p:nvSpPr>
        <p:spPr>
          <a:xfrm>
            <a:off x="848771" y="4322772"/>
            <a:ext cx="2495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Training data set of the wearers</a:t>
            </a:r>
            <a:endParaRPr kumimoji="1" lang="ja-JP" altLang="en-US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B1A6684-9517-413A-8312-02AF34CF996D}"/>
              </a:ext>
            </a:extLst>
          </p:cNvPr>
          <p:cNvSpPr/>
          <p:nvPr/>
        </p:nvSpPr>
        <p:spPr>
          <a:xfrm>
            <a:off x="764456" y="1532740"/>
            <a:ext cx="2685583" cy="9975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C05928-F5B2-46BE-9810-E2FD29E15E41}"/>
              </a:ext>
            </a:extLst>
          </p:cNvPr>
          <p:cNvSpPr txBox="1"/>
          <p:nvPr/>
        </p:nvSpPr>
        <p:spPr>
          <a:xfrm>
            <a:off x="720697" y="1780977"/>
            <a:ext cx="275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32 pressure sensors in the helmet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2FEC73A-5139-4C53-AF2A-2ADA07FB3347}"/>
              </a:ext>
            </a:extLst>
          </p:cNvPr>
          <p:cNvSpPr/>
          <p:nvPr/>
        </p:nvSpPr>
        <p:spPr>
          <a:xfrm>
            <a:off x="764454" y="3890000"/>
            <a:ext cx="2685585" cy="151187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F36E62C-C27E-4163-84CE-FB11EB7B9F99}"/>
              </a:ext>
            </a:extLst>
          </p:cNvPr>
          <p:cNvSpPr/>
          <p:nvPr/>
        </p:nvSpPr>
        <p:spPr>
          <a:xfrm>
            <a:off x="4555204" y="3712898"/>
            <a:ext cx="7396732" cy="18285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36142EE-E9FB-4F52-A8B7-4D201DC22D06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3450039" y="2031503"/>
            <a:ext cx="146099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80CD59B0-E0E3-42C3-84F8-4EC52A357DF1}"/>
              </a:ext>
            </a:extLst>
          </p:cNvPr>
          <p:cNvGrpSpPr/>
          <p:nvPr/>
        </p:nvGrpSpPr>
        <p:grpSpPr>
          <a:xfrm>
            <a:off x="9852530" y="4718249"/>
            <a:ext cx="1225466" cy="378000"/>
            <a:chOff x="9852530" y="4718249"/>
            <a:chExt cx="1225466" cy="378000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5E133F51-0061-4B5C-9CF0-B6F469FDA611}"/>
                </a:ext>
              </a:extLst>
            </p:cNvPr>
            <p:cNvSpPr txBox="1"/>
            <p:nvPr/>
          </p:nvSpPr>
          <p:spPr>
            <a:xfrm>
              <a:off x="9852532" y="4718249"/>
              <a:ext cx="1225464" cy="37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Rejection</a:t>
              </a: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08AF5D8-E028-42A5-97CA-74F1BF70AA17}"/>
                </a:ext>
              </a:extLst>
            </p:cNvPr>
            <p:cNvSpPr/>
            <p:nvPr/>
          </p:nvSpPr>
          <p:spPr>
            <a:xfrm>
              <a:off x="9852530" y="4718353"/>
              <a:ext cx="1225466" cy="376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B3758E7F-4A3F-4CCC-A7E7-CCE4C8679A73}"/>
              </a:ext>
            </a:extLst>
          </p:cNvPr>
          <p:cNvGrpSpPr/>
          <p:nvPr/>
        </p:nvGrpSpPr>
        <p:grpSpPr>
          <a:xfrm>
            <a:off x="9852531" y="3963759"/>
            <a:ext cx="1752058" cy="379412"/>
            <a:chOff x="10338054" y="3963759"/>
            <a:chExt cx="1752058" cy="37941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4A00BD5A-BC9A-48F6-80C2-B6742351FEDC}"/>
                </a:ext>
              </a:extLst>
            </p:cNvPr>
            <p:cNvSpPr/>
            <p:nvPr/>
          </p:nvSpPr>
          <p:spPr>
            <a:xfrm>
              <a:off x="10338055" y="3967119"/>
              <a:ext cx="1752057" cy="3760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995D2950-6D58-4EC4-8D99-87500DA040DA}"/>
                </a:ext>
              </a:extLst>
            </p:cNvPr>
            <p:cNvSpPr txBox="1"/>
            <p:nvPr/>
          </p:nvSpPr>
          <p:spPr>
            <a:xfrm>
              <a:off x="10338054" y="3963759"/>
              <a:ext cx="1752057" cy="37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Authentication</a:t>
              </a:r>
              <a:endParaRPr lang="ja-JP" altLang="en-US" dirty="0"/>
            </a:p>
          </p:txBody>
        </p:sp>
      </p:grp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7D48F63-C74F-4D24-827E-EC67489E89DC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8843356" y="4152759"/>
            <a:ext cx="1009175" cy="3750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A204DB9-547E-4DBD-BDCE-686E4D99BBA2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8843356" y="4527837"/>
            <a:ext cx="1009174" cy="378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35A3A8A-02F9-4A66-A4AA-027A7CCF45B9}"/>
              </a:ext>
            </a:extLst>
          </p:cNvPr>
          <p:cNvCxnSpPr>
            <a:cxnSpLocks/>
            <a:stCxn id="5" idx="3"/>
            <a:endCxn id="37" idx="1"/>
          </p:cNvCxnSpPr>
          <p:nvPr/>
        </p:nvCxnSpPr>
        <p:spPr>
          <a:xfrm>
            <a:off x="6856884" y="4527837"/>
            <a:ext cx="818710" cy="3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A6F6B17-B783-42B1-A208-073CE2C4701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80276" y="4527837"/>
            <a:ext cx="16307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BCB0A9C-0952-44A7-813C-B4D8A7CBF4ED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5883957" y="2228967"/>
            <a:ext cx="2606" cy="18372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F6DF2A-14F5-4FE9-9DEB-D99C71BF8BC4}"/>
              </a:ext>
            </a:extLst>
          </p:cNvPr>
          <p:cNvSpPr txBox="1"/>
          <p:nvPr/>
        </p:nvSpPr>
        <p:spPr>
          <a:xfrm>
            <a:off x="4911029" y="4066172"/>
            <a:ext cx="1945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Calculating</a:t>
            </a:r>
          </a:p>
          <a:p>
            <a:pPr algn="ctr"/>
            <a:r>
              <a:rPr lang="en-US" altLang="ja-JP" dirty="0"/>
              <a:t>the </a:t>
            </a:r>
            <a:r>
              <a:rPr lang="en-US" altLang="ja-JP" dirty="0" err="1"/>
              <a:t>Mahalanobis</a:t>
            </a:r>
            <a:r>
              <a:rPr lang="en-US" altLang="ja-JP" dirty="0"/>
              <a:t> Distance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A76FA59-6BF5-4D8C-BA74-6E035A639F48}"/>
              </a:ext>
            </a:extLst>
          </p:cNvPr>
          <p:cNvSpPr txBox="1"/>
          <p:nvPr/>
        </p:nvSpPr>
        <p:spPr>
          <a:xfrm>
            <a:off x="9873085" y="5200436"/>
            <a:ext cx="2078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Identification Phase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9BA587D-D8F0-4795-AE8D-D537E8F0E6B8}"/>
              </a:ext>
            </a:extLst>
          </p:cNvPr>
          <p:cNvGrpSpPr/>
          <p:nvPr/>
        </p:nvGrpSpPr>
        <p:grpSpPr>
          <a:xfrm>
            <a:off x="4911029" y="1834042"/>
            <a:ext cx="1951068" cy="394925"/>
            <a:chOff x="5729161" y="921649"/>
            <a:chExt cx="1951068" cy="394925"/>
          </a:xfrm>
        </p:grpSpPr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66CFD00C-20C3-4216-9D2E-06971DE37894}"/>
                </a:ext>
              </a:extLst>
            </p:cNvPr>
            <p:cNvSpPr txBox="1"/>
            <p:nvPr/>
          </p:nvSpPr>
          <p:spPr>
            <a:xfrm>
              <a:off x="5729161" y="934445"/>
              <a:ext cx="195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32 sensor values</a:t>
              </a:r>
              <a:endParaRPr kumimoji="1" lang="ja-JP" altLang="en-US" dirty="0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AA862910-3BA5-4F92-9E62-AA01D04C9B60}"/>
                </a:ext>
              </a:extLst>
            </p:cNvPr>
            <p:cNvSpPr/>
            <p:nvPr/>
          </p:nvSpPr>
          <p:spPr>
            <a:xfrm>
              <a:off x="5729161" y="921649"/>
              <a:ext cx="1951068" cy="39492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616DB32-7072-4C47-A7BE-366708C59E5A}"/>
              </a:ext>
            </a:extLst>
          </p:cNvPr>
          <p:cNvSpPr txBox="1"/>
          <p:nvPr/>
        </p:nvSpPr>
        <p:spPr>
          <a:xfrm>
            <a:off x="9572707" y="328086"/>
            <a:ext cx="178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ISWC2020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EE9CD8-5290-46FF-8EB0-8ECCDBA24F29}"/>
              </a:ext>
            </a:extLst>
          </p:cNvPr>
          <p:cNvSpPr txBox="1"/>
          <p:nvPr/>
        </p:nvSpPr>
        <p:spPr>
          <a:xfrm>
            <a:off x="1780248" y="5067430"/>
            <a:ext cx="166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</a:rPr>
              <a:t>Learning Phase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0E3A0C5-F5D4-46AA-A123-85E5C388CAB9}"/>
              </a:ext>
            </a:extLst>
          </p:cNvPr>
          <p:cNvGrpSpPr/>
          <p:nvPr/>
        </p:nvGrpSpPr>
        <p:grpSpPr>
          <a:xfrm>
            <a:off x="7675594" y="4336507"/>
            <a:ext cx="1167762" cy="376361"/>
            <a:chOff x="6206529" y="4002113"/>
            <a:chExt cx="1167762" cy="376361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95864EF8-2797-453B-B4EF-92EA570F0A56}"/>
                </a:ext>
              </a:extLst>
            </p:cNvPr>
            <p:cNvSpPr/>
            <p:nvPr/>
          </p:nvSpPr>
          <p:spPr>
            <a:xfrm>
              <a:off x="6206529" y="4002113"/>
              <a:ext cx="1167762" cy="3763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C2D27713-073C-42A4-8D3E-F7490E0374E6}"/>
                </a:ext>
              </a:extLst>
            </p:cNvPr>
            <p:cNvSpPr txBox="1"/>
            <p:nvPr/>
          </p:nvSpPr>
          <p:spPr>
            <a:xfrm>
              <a:off x="6206529" y="4009142"/>
              <a:ext cx="1167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Identifier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12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CB9C0D-FDB5-45F4-BBFE-0D231705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B936CDD-5BBD-4160-ABD9-4C90D48D73CC}"/>
              </a:ext>
            </a:extLst>
          </p:cNvPr>
          <p:cNvSpPr/>
          <p:nvPr/>
        </p:nvSpPr>
        <p:spPr>
          <a:xfrm>
            <a:off x="4148506" y="2088934"/>
            <a:ext cx="3538228" cy="1320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7C36E71-56A5-4B01-B35F-3A3BB51175D8}"/>
              </a:ext>
            </a:extLst>
          </p:cNvPr>
          <p:cNvSpPr txBox="1"/>
          <p:nvPr/>
        </p:nvSpPr>
        <p:spPr>
          <a:xfrm>
            <a:off x="7686734" y="2967536"/>
            <a:ext cx="1562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Printed circuit board</a:t>
            </a:r>
            <a:endParaRPr kumimoji="1" lang="ja-JP" altLang="en-US" dirty="0"/>
          </a:p>
        </p:txBody>
      </p: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7B15B672-6EB1-49B8-ACA6-692051A626FC}"/>
              </a:ext>
            </a:extLst>
          </p:cNvPr>
          <p:cNvGrpSpPr/>
          <p:nvPr/>
        </p:nvGrpSpPr>
        <p:grpSpPr>
          <a:xfrm>
            <a:off x="4148506" y="5316475"/>
            <a:ext cx="3538228" cy="588696"/>
            <a:chOff x="4725750" y="2840304"/>
            <a:chExt cx="1974456" cy="588696"/>
          </a:xfrm>
        </p:grpSpPr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25A98612-DB19-40C0-BC81-4F215573A3E1}"/>
                </a:ext>
              </a:extLst>
            </p:cNvPr>
            <p:cNvSpPr/>
            <p:nvPr/>
          </p:nvSpPr>
          <p:spPr>
            <a:xfrm>
              <a:off x="4725750" y="2840304"/>
              <a:ext cx="1974456" cy="5886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BB0F74C2-1750-4DDF-87EB-E7171A517DDD}"/>
                </a:ext>
              </a:extLst>
            </p:cNvPr>
            <p:cNvSpPr txBox="1"/>
            <p:nvPr/>
          </p:nvSpPr>
          <p:spPr>
            <a:xfrm>
              <a:off x="4919958" y="2949986"/>
              <a:ext cx="158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Computer</a:t>
              </a:r>
              <a:endParaRPr kumimoji="1" lang="ja-JP" altLang="en-US" dirty="0"/>
            </a:p>
          </p:txBody>
        </p:sp>
      </p:grp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221C546-2DEB-452F-A385-4533CC639844}"/>
              </a:ext>
            </a:extLst>
          </p:cNvPr>
          <p:cNvCxnSpPr>
            <a:cxnSpLocks/>
          </p:cNvCxnSpPr>
          <p:nvPr/>
        </p:nvCxnSpPr>
        <p:spPr>
          <a:xfrm flipH="1">
            <a:off x="4966775" y="4763667"/>
            <a:ext cx="1" cy="552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A0E82A44-B035-49A5-938F-054F85BCBF31}"/>
              </a:ext>
            </a:extLst>
          </p:cNvPr>
          <p:cNvCxnSpPr/>
          <p:nvPr/>
        </p:nvCxnSpPr>
        <p:spPr>
          <a:xfrm flipH="1">
            <a:off x="6870452" y="4763667"/>
            <a:ext cx="1" cy="5528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46C685D-79FA-4B41-8C4C-5730FB10FAEA}"/>
              </a:ext>
            </a:extLst>
          </p:cNvPr>
          <p:cNvCxnSpPr/>
          <p:nvPr/>
        </p:nvCxnSpPr>
        <p:spPr>
          <a:xfrm>
            <a:off x="4148506" y="3004457"/>
            <a:ext cx="35382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F28BCA41-BF3C-43D0-A4E1-9E5AFAF6F229}"/>
              </a:ext>
            </a:extLst>
          </p:cNvPr>
          <p:cNvCxnSpPr/>
          <p:nvPr/>
        </p:nvCxnSpPr>
        <p:spPr>
          <a:xfrm>
            <a:off x="4148506" y="3218707"/>
            <a:ext cx="35382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楕円 240">
            <a:extLst>
              <a:ext uri="{FF2B5EF4-FFF2-40B4-BE49-F238E27FC236}">
                <a16:creationId xmlns:a16="http://schemas.microsoft.com/office/drawing/2014/main" id="{65DE6C37-C37C-4AC1-8355-B668DD375FBE}"/>
              </a:ext>
            </a:extLst>
          </p:cNvPr>
          <p:cNvSpPr/>
          <p:nvPr/>
        </p:nvSpPr>
        <p:spPr>
          <a:xfrm>
            <a:off x="7124400" y="1426280"/>
            <a:ext cx="256593" cy="246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333D4D67-DCAD-4430-A00B-162EBDE1408F}"/>
              </a:ext>
            </a:extLst>
          </p:cNvPr>
          <p:cNvCxnSpPr>
            <a:cxnSpLocks/>
          </p:cNvCxnSpPr>
          <p:nvPr/>
        </p:nvCxnSpPr>
        <p:spPr>
          <a:xfrm>
            <a:off x="7188068" y="1641181"/>
            <a:ext cx="0" cy="13465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6B37C88-2A6B-4A61-A487-F65B79F8F234}"/>
              </a:ext>
            </a:extLst>
          </p:cNvPr>
          <p:cNvCxnSpPr>
            <a:cxnSpLocks/>
            <a:endCxn id="244" idx="3"/>
          </p:cNvCxnSpPr>
          <p:nvPr/>
        </p:nvCxnSpPr>
        <p:spPr>
          <a:xfrm>
            <a:off x="7324380" y="1641181"/>
            <a:ext cx="1" cy="697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正方形/長方形 243">
            <a:extLst>
              <a:ext uri="{FF2B5EF4-FFF2-40B4-BE49-F238E27FC236}">
                <a16:creationId xmlns:a16="http://schemas.microsoft.com/office/drawing/2014/main" id="{7A717C21-522E-4B4B-8EDD-8D260CBCAFED}"/>
              </a:ext>
            </a:extLst>
          </p:cNvPr>
          <p:cNvSpPr/>
          <p:nvPr/>
        </p:nvSpPr>
        <p:spPr bwMode="auto">
          <a:xfrm rot="16200000">
            <a:off x="7136090" y="2455521"/>
            <a:ext cx="376580" cy="143365"/>
          </a:xfrm>
          <a:prstGeom prst="rect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C01AA4A3-3958-4570-AFB1-A4612308B79D}"/>
              </a:ext>
            </a:extLst>
          </p:cNvPr>
          <p:cNvCxnSpPr>
            <a:cxnSpLocks/>
            <a:stCxn id="244" idx="1"/>
          </p:cNvCxnSpPr>
          <p:nvPr/>
        </p:nvCxnSpPr>
        <p:spPr>
          <a:xfrm flipH="1">
            <a:off x="7324380" y="2715494"/>
            <a:ext cx="1" cy="520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楕円 246">
            <a:extLst>
              <a:ext uri="{FF2B5EF4-FFF2-40B4-BE49-F238E27FC236}">
                <a16:creationId xmlns:a16="http://schemas.microsoft.com/office/drawing/2014/main" id="{258FB149-0F9E-4AEC-8DA8-A4CB4F031BE6}"/>
              </a:ext>
            </a:extLst>
          </p:cNvPr>
          <p:cNvSpPr>
            <a:spLocks noChangeAspect="1"/>
          </p:cNvSpPr>
          <p:nvPr/>
        </p:nvSpPr>
        <p:spPr>
          <a:xfrm flipH="1">
            <a:off x="7292299" y="2202852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楕円 247">
            <a:extLst>
              <a:ext uri="{FF2B5EF4-FFF2-40B4-BE49-F238E27FC236}">
                <a16:creationId xmlns:a16="http://schemas.microsoft.com/office/drawing/2014/main" id="{16D102F3-65BA-4405-87A1-8F824660050D}"/>
              </a:ext>
            </a:extLst>
          </p:cNvPr>
          <p:cNvSpPr>
            <a:spLocks noChangeAspect="1"/>
          </p:cNvSpPr>
          <p:nvPr/>
        </p:nvSpPr>
        <p:spPr>
          <a:xfrm flipH="1">
            <a:off x="7162552" y="2973108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楕円 248">
            <a:extLst>
              <a:ext uri="{FF2B5EF4-FFF2-40B4-BE49-F238E27FC236}">
                <a16:creationId xmlns:a16="http://schemas.microsoft.com/office/drawing/2014/main" id="{41ACAA51-497E-4F97-BE72-E0AB2453B463}"/>
              </a:ext>
            </a:extLst>
          </p:cNvPr>
          <p:cNvSpPr>
            <a:spLocks noChangeAspect="1"/>
          </p:cNvSpPr>
          <p:nvPr/>
        </p:nvSpPr>
        <p:spPr>
          <a:xfrm flipH="1">
            <a:off x="7292299" y="3185755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楕円 249">
            <a:extLst>
              <a:ext uri="{FF2B5EF4-FFF2-40B4-BE49-F238E27FC236}">
                <a16:creationId xmlns:a16="http://schemas.microsoft.com/office/drawing/2014/main" id="{DB7CCA01-70D6-4486-89A3-9D3FF7D3A6CE}"/>
              </a:ext>
            </a:extLst>
          </p:cNvPr>
          <p:cNvSpPr/>
          <p:nvPr/>
        </p:nvSpPr>
        <p:spPr>
          <a:xfrm>
            <a:off x="6283782" y="1429892"/>
            <a:ext cx="256593" cy="2465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F1D5193C-F84F-4BB6-BE83-E9F4B0DAA4E4}"/>
              </a:ext>
            </a:extLst>
          </p:cNvPr>
          <p:cNvCxnSpPr>
            <a:cxnSpLocks/>
          </p:cNvCxnSpPr>
          <p:nvPr/>
        </p:nvCxnSpPr>
        <p:spPr>
          <a:xfrm>
            <a:off x="6347450" y="1644793"/>
            <a:ext cx="0" cy="13465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D1DF5F33-B1E6-4DF6-AC47-4589185EB5DB}"/>
              </a:ext>
            </a:extLst>
          </p:cNvPr>
          <p:cNvCxnSpPr>
            <a:cxnSpLocks/>
            <a:endCxn id="253" idx="3"/>
          </p:cNvCxnSpPr>
          <p:nvPr/>
        </p:nvCxnSpPr>
        <p:spPr>
          <a:xfrm>
            <a:off x="6483762" y="1644793"/>
            <a:ext cx="1" cy="6977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5FDBBD2D-75C0-4C7E-BCF0-68B2100B365A}"/>
              </a:ext>
            </a:extLst>
          </p:cNvPr>
          <p:cNvSpPr/>
          <p:nvPr/>
        </p:nvSpPr>
        <p:spPr bwMode="auto">
          <a:xfrm rot="16200000">
            <a:off x="6295472" y="2459133"/>
            <a:ext cx="376580" cy="143365"/>
          </a:xfrm>
          <a:prstGeom prst="rect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4A330368-55F2-4EA7-8057-80B1393AB4D6}"/>
              </a:ext>
            </a:extLst>
          </p:cNvPr>
          <p:cNvCxnSpPr>
            <a:cxnSpLocks/>
            <a:stCxn id="253" idx="1"/>
          </p:cNvCxnSpPr>
          <p:nvPr/>
        </p:nvCxnSpPr>
        <p:spPr>
          <a:xfrm flipH="1">
            <a:off x="6483762" y="2719106"/>
            <a:ext cx="1" cy="5209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楕円 255">
            <a:extLst>
              <a:ext uri="{FF2B5EF4-FFF2-40B4-BE49-F238E27FC236}">
                <a16:creationId xmlns:a16="http://schemas.microsoft.com/office/drawing/2014/main" id="{FD6045C6-82FE-40A8-B29F-FBC3B40AD42D}"/>
              </a:ext>
            </a:extLst>
          </p:cNvPr>
          <p:cNvSpPr>
            <a:spLocks noChangeAspect="1"/>
          </p:cNvSpPr>
          <p:nvPr/>
        </p:nvSpPr>
        <p:spPr>
          <a:xfrm flipH="1">
            <a:off x="6451681" y="2206464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楕円 256">
            <a:extLst>
              <a:ext uri="{FF2B5EF4-FFF2-40B4-BE49-F238E27FC236}">
                <a16:creationId xmlns:a16="http://schemas.microsoft.com/office/drawing/2014/main" id="{F70EA6D1-0BEB-4E86-9272-C00A86376A43}"/>
              </a:ext>
            </a:extLst>
          </p:cNvPr>
          <p:cNvSpPr>
            <a:spLocks noChangeAspect="1"/>
          </p:cNvSpPr>
          <p:nvPr/>
        </p:nvSpPr>
        <p:spPr>
          <a:xfrm flipH="1">
            <a:off x="6321934" y="2978396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8" name="楕円 257">
            <a:extLst>
              <a:ext uri="{FF2B5EF4-FFF2-40B4-BE49-F238E27FC236}">
                <a16:creationId xmlns:a16="http://schemas.microsoft.com/office/drawing/2014/main" id="{091EC808-F963-4360-A231-EEB5AFB935BD}"/>
              </a:ext>
            </a:extLst>
          </p:cNvPr>
          <p:cNvSpPr>
            <a:spLocks noChangeAspect="1"/>
          </p:cNvSpPr>
          <p:nvPr/>
        </p:nvSpPr>
        <p:spPr>
          <a:xfrm flipH="1">
            <a:off x="6451681" y="3189367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2" name="グループ化 261">
            <a:extLst>
              <a:ext uri="{FF2B5EF4-FFF2-40B4-BE49-F238E27FC236}">
                <a16:creationId xmlns:a16="http://schemas.microsoft.com/office/drawing/2014/main" id="{E956B394-EAD5-496B-9746-5325E2745B4A}"/>
              </a:ext>
            </a:extLst>
          </p:cNvPr>
          <p:cNvGrpSpPr/>
          <p:nvPr/>
        </p:nvGrpSpPr>
        <p:grpSpPr>
          <a:xfrm>
            <a:off x="4586743" y="1426280"/>
            <a:ext cx="1144540" cy="1828991"/>
            <a:chOff x="4643162" y="1433365"/>
            <a:chExt cx="1144540" cy="1828991"/>
          </a:xfrm>
        </p:grpSpPr>
        <p:sp>
          <p:nvSpPr>
            <p:cNvPr id="263" name="楕円 262">
              <a:extLst>
                <a:ext uri="{FF2B5EF4-FFF2-40B4-BE49-F238E27FC236}">
                  <a16:creationId xmlns:a16="http://schemas.microsoft.com/office/drawing/2014/main" id="{3AEA2AD9-9C6D-4912-AB51-7667F7ADF360}"/>
                </a:ext>
              </a:extLst>
            </p:cNvPr>
            <p:cNvSpPr/>
            <p:nvPr/>
          </p:nvSpPr>
          <p:spPr>
            <a:xfrm>
              <a:off x="5516040" y="1433365"/>
              <a:ext cx="256593" cy="246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64" name="直線コネクタ 263">
              <a:extLst>
                <a:ext uri="{FF2B5EF4-FFF2-40B4-BE49-F238E27FC236}">
                  <a16:creationId xmlns:a16="http://schemas.microsoft.com/office/drawing/2014/main" id="{B3BA10A9-4F6A-45CC-AD64-82547DD22B94}"/>
                </a:ext>
              </a:extLst>
            </p:cNvPr>
            <p:cNvCxnSpPr>
              <a:cxnSpLocks/>
            </p:cNvCxnSpPr>
            <p:nvPr/>
          </p:nvCxnSpPr>
          <p:spPr>
            <a:xfrm>
              <a:off x="5579708" y="1648266"/>
              <a:ext cx="0" cy="13465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線コネクタ 264">
              <a:extLst>
                <a:ext uri="{FF2B5EF4-FFF2-40B4-BE49-F238E27FC236}">
                  <a16:creationId xmlns:a16="http://schemas.microsoft.com/office/drawing/2014/main" id="{760753EB-9204-475C-9F86-632D5B0A8ADC}"/>
                </a:ext>
              </a:extLst>
            </p:cNvPr>
            <p:cNvCxnSpPr>
              <a:cxnSpLocks/>
              <a:endCxn id="266" idx="3"/>
            </p:cNvCxnSpPr>
            <p:nvPr/>
          </p:nvCxnSpPr>
          <p:spPr>
            <a:xfrm>
              <a:off x="5716020" y="1648266"/>
              <a:ext cx="1" cy="697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7E5CD34F-B37B-41A2-A405-35490B46F088}"/>
                </a:ext>
              </a:extLst>
            </p:cNvPr>
            <p:cNvSpPr/>
            <p:nvPr/>
          </p:nvSpPr>
          <p:spPr bwMode="auto">
            <a:xfrm rot="16200000">
              <a:off x="5527730" y="2462606"/>
              <a:ext cx="376580" cy="14336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8" name="直線コネクタ 267">
              <a:extLst>
                <a:ext uri="{FF2B5EF4-FFF2-40B4-BE49-F238E27FC236}">
                  <a16:creationId xmlns:a16="http://schemas.microsoft.com/office/drawing/2014/main" id="{9FAF4967-0312-40A5-8243-4C1A7080ADF0}"/>
                </a:ext>
              </a:extLst>
            </p:cNvPr>
            <p:cNvCxnSpPr>
              <a:cxnSpLocks/>
              <a:stCxn id="266" idx="1"/>
            </p:cNvCxnSpPr>
            <p:nvPr/>
          </p:nvCxnSpPr>
          <p:spPr>
            <a:xfrm flipH="1">
              <a:off x="5716020" y="2722579"/>
              <a:ext cx="1" cy="520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楕円 268">
              <a:extLst>
                <a:ext uri="{FF2B5EF4-FFF2-40B4-BE49-F238E27FC236}">
                  <a16:creationId xmlns:a16="http://schemas.microsoft.com/office/drawing/2014/main" id="{5BF0CEAC-56EE-4C49-957F-305F01F3B97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683939" y="2209937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" name="楕円 269">
              <a:extLst>
                <a:ext uri="{FF2B5EF4-FFF2-40B4-BE49-F238E27FC236}">
                  <a16:creationId xmlns:a16="http://schemas.microsoft.com/office/drawing/2014/main" id="{7DE1E0FA-1E90-44B9-83AF-1E362DA185A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554192" y="2980193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1" name="楕円 270">
              <a:extLst>
                <a:ext uri="{FF2B5EF4-FFF2-40B4-BE49-F238E27FC236}">
                  <a16:creationId xmlns:a16="http://schemas.microsoft.com/office/drawing/2014/main" id="{CF670D09-2A5D-4C5B-8156-2BC5BB5DE17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683939" y="3192840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" name="楕円 271">
              <a:extLst>
                <a:ext uri="{FF2B5EF4-FFF2-40B4-BE49-F238E27FC236}">
                  <a16:creationId xmlns:a16="http://schemas.microsoft.com/office/drawing/2014/main" id="{02F952EA-4974-405D-B03E-23AB20528F28}"/>
                </a:ext>
              </a:extLst>
            </p:cNvPr>
            <p:cNvSpPr/>
            <p:nvPr/>
          </p:nvSpPr>
          <p:spPr>
            <a:xfrm>
              <a:off x="4643162" y="1436977"/>
              <a:ext cx="256593" cy="2465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69DE3385-C8A2-42AA-813C-64F085F7F012}"/>
                </a:ext>
              </a:extLst>
            </p:cNvPr>
            <p:cNvCxnSpPr>
              <a:cxnSpLocks/>
            </p:cNvCxnSpPr>
            <p:nvPr/>
          </p:nvCxnSpPr>
          <p:spPr>
            <a:xfrm>
              <a:off x="4706830" y="1651878"/>
              <a:ext cx="0" cy="13465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45060DE3-0CAF-44D0-87E4-21A63FB2089A}"/>
                </a:ext>
              </a:extLst>
            </p:cNvPr>
            <p:cNvCxnSpPr>
              <a:cxnSpLocks/>
              <a:endCxn id="275" idx="3"/>
            </p:cNvCxnSpPr>
            <p:nvPr/>
          </p:nvCxnSpPr>
          <p:spPr>
            <a:xfrm>
              <a:off x="4843142" y="1651878"/>
              <a:ext cx="1" cy="697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03CBB1D3-3B9C-4E4E-9F2A-BB1060AB0A2E}"/>
                </a:ext>
              </a:extLst>
            </p:cNvPr>
            <p:cNvSpPr/>
            <p:nvPr/>
          </p:nvSpPr>
          <p:spPr bwMode="auto">
            <a:xfrm rot="16200000">
              <a:off x="4654852" y="2466218"/>
              <a:ext cx="376580" cy="14336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テキスト ボックス 275">
              <a:extLst>
                <a:ext uri="{FF2B5EF4-FFF2-40B4-BE49-F238E27FC236}">
                  <a16:creationId xmlns:a16="http://schemas.microsoft.com/office/drawing/2014/main" id="{C5BD4ED4-9D1A-4593-98F7-CABD8383671B}"/>
                </a:ext>
              </a:extLst>
            </p:cNvPr>
            <p:cNvSpPr txBox="1"/>
            <p:nvPr/>
          </p:nvSpPr>
          <p:spPr>
            <a:xfrm>
              <a:off x="4797111" y="2742890"/>
              <a:ext cx="667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/>
                <a:t>10KΩ</a:t>
              </a:r>
              <a:endParaRPr kumimoji="1" lang="ja-JP" altLang="en-US" sz="1200" dirty="0"/>
            </a:p>
          </p:txBody>
        </p:sp>
        <p:cxnSp>
          <p:nvCxnSpPr>
            <p:cNvPr id="277" name="直線コネクタ 276">
              <a:extLst>
                <a:ext uri="{FF2B5EF4-FFF2-40B4-BE49-F238E27FC236}">
                  <a16:creationId xmlns:a16="http://schemas.microsoft.com/office/drawing/2014/main" id="{9422C459-E1C6-4213-A867-462BB6158678}"/>
                </a:ext>
              </a:extLst>
            </p:cNvPr>
            <p:cNvCxnSpPr>
              <a:cxnSpLocks/>
              <a:stCxn id="275" idx="1"/>
            </p:cNvCxnSpPr>
            <p:nvPr/>
          </p:nvCxnSpPr>
          <p:spPr>
            <a:xfrm flipH="1">
              <a:off x="4843142" y="2726191"/>
              <a:ext cx="1" cy="5209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楕円 277">
              <a:extLst>
                <a:ext uri="{FF2B5EF4-FFF2-40B4-BE49-F238E27FC236}">
                  <a16:creationId xmlns:a16="http://schemas.microsoft.com/office/drawing/2014/main" id="{CF4819F9-F085-4665-99B0-16AAFFEBD77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11061" y="2213549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楕円 278">
              <a:extLst>
                <a:ext uri="{FF2B5EF4-FFF2-40B4-BE49-F238E27FC236}">
                  <a16:creationId xmlns:a16="http://schemas.microsoft.com/office/drawing/2014/main" id="{AF8A9116-8636-4B51-8335-2605AEFB51B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681315" y="2981045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0" name="楕円 279">
              <a:extLst>
                <a:ext uri="{FF2B5EF4-FFF2-40B4-BE49-F238E27FC236}">
                  <a16:creationId xmlns:a16="http://schemas.microsoft.com/office/drawing/2014/main" id="{2832E673-2906-4E4C-AF7E-C3780382240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11061" y="3196452"/>
              <a:ext cx="64800" cy="659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8" name="グループ化 287">
            <a:extLst>
              <a:ext uri="{FF2B5EF4-FFF2-40B4-BE49-F238E27FC236}">
                <a16:creationId xmlns:a16="http://schemas.microsoft.com/office/drawing/2014/main" id="{125C074C-DC7E-49C5-A1DC-0B63CD95C24F}"/>
              </a:ext>
            </a:extLst>
          </p:cNvPr>
          <p:cNvGrpSpPr/>
          <p:nvPr/>
        </p:nvGrpSpPr>
        <p:grpSpPr>
          <a:xfrm>
            <a:off x="4212560" y="3908261"/>
            <a:ext cx="1516068" cy="898170"/>
            <a:chOff x="4115040" y="3897109"/>
            <a:chExt cx="1516068" cy="898170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9171E12-5B1A-4304-86CE-1C08B7D35F64}"/>
                </a:ext>
              </a:extLst>
            </p:cNvPr>
            <p:cNvGrpSpPr/>
            <p:nvPr/>
          </p:nvGrpSpPr>
          <p:grpSpPr>
            <a:xfrm>
              <a:off x="4115040" y="3903273"/>
              <a:ext cx="1512480" cy="892006"/>
              <a:chOff x="4164942" y="3936775"/>
              <a:chExt cx="1130829" cy="610252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FB7087BF-D541-485F-A9A1-EA3D8B91FD8A}"/>
                  </a:ext>
                </a:extLst>
              </p:cNvPr>
              <p:cNvSpPr/>
              <p:nvPr/>
            </p:nvSpPr>
            <p:spPr>
              <a:xfrm>
                <a:off x="4191674" y="3936775"/>
                <a:ext cx="1104097" cy="5886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ED16EF8-D75D-43AE-AFA8-E707A692DD6A}"/>
                  </a:ext>
                </a:extLst>
              </p:cNvPr>
              <p:cNvSpPr txBox="1"/>
              <p:nvPr/>
            </p:nvSpPr>
            <p:spPr>
              <a:xfrm>
                <a:off x="4164942" y="4373314"/>
                <a:ext cx="849704" cy="173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050" dirty="0"/>
                  <a:t>Microcomputer</a:t>
                </a:r>
                <a:endParaRPr kumimoji="1" lang="ja-JP" altLang="en-US" sz="1050" dirty="0"/>
              </a:p>
            </p:txBody>
          </p:sp>
        </p:grp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69E9F361-24A2-447A-BA62-55F4BCB8B10F}"/>
                </a:ext>
              </a:extLst>
            </p:cNvPr>
            <p:cNvSpPr txBox="1"/>
            <p:nvPr/>
          </p:nvSpPr>
          <p:spPr>
            <a:xfrm>
              <a:off x="5066743" y="4212265"/>
              <a:ext cx="560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1200" dirty="0"/>
                <a:t>5V</a:t>
              </a:r>
              <a:endParaRPr kumimoji="1" lang="ja-JP" altLang="en-US" sz="1200" dirty="0"/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FF17B214-99A6-4955-B9CA-56BE34F491A8}"/>
                </a:ext>
              </a:extLst>
            </p:cNvPr>
            <p:cNvSpPr txBox="1"/>
            <p:nvPr/>
          </p:nvSpPr>
          <p:spPr>
            <a:xfrm>
              <a:off x="5066743" y="4482658"/>
              <a:ext cx="5568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sz="1200" dirty="0"/>
                <a:t>GND</a:t>
              </a:r>
              <a:endParaRPr kumimoji="1" lang="ja-JP" altLang="en-US" sz="1200" dirty="0"/>
            </a:p>
          </p:txBody>
        </p:sp>
        <p:sp>
          <p:nvSpPr>
            <p:cNvPr id="281" name="テキスト ボックス 280">
              <a:extLst>
                <a:ext uri="{FF2B5EF4-FFF2-40B4-BE49-F238E27FC236}">
                  <a16:creationId xmlns:a16="http://schemas.microsoft.com/office/drawing/2014/main" id="{8CE6AE16-8DE6-4287-A754-3B6E4B941585}"/>
                </a:ext>
              </a:extLst>
            </p:cNvPr>
            <p:cNvSpPr txBox="1"/>
            <p:nvPr/>
          </p:nvSpPr>
          <p:spPr>
            <a:xfrm>
              <a:off x="4147206" y="3897109"/>
              <a:ext cx="1483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/>
                <a:t>Analog IN Port</a:t>
              </a:r>
              <a:endParaRPr kumimoji="1" lang="ja-JP" altLang="en-US" sz="1200" dirty="0"/>
            </a:p>
          </p:txBody>
        </p:sp>
      </p:grpSp>
      <p:grpSp>
        <p:nvGrpSpPr>
          <p:cNvPr id="289" name="グループ化 288">
            <a:extLst>
              <a:ext uri="{FF2B5EF4-FFF2-40B4-BE49-F238E27FC236}">
                <a16:creationId xmlns:a16="http://schemas.microsoft.com/office/drawing/2014/main" id="{AB99C6FA-E3BC-43C3-AE3B-F6A5D491B0C8}"/>
              </a:ext>
            </a:extLst>
          </p:cNvPr>
          <p:cNvGrpSpPr/>
          <p:nvPr/>
        </p:nvGrpSpPr>
        <p:grpSpPr>
          <a:xfrm>
            <a:off x="6127319" y="3898212"/>
            <a:ext cx="1483902" cy="866671"/>
            <a:chOff x="4147206" y="3897109"/>
            <a:chExt cx="1483902" cy="866671"/>
          </a:xfrm>
        </p:grpSpPr>
        <p:sp>
          <p:nvSpPr>
            <p:cNvPr id="294" name="正方形/長方形 293">
              <a:extLst>
                <a:ext uri="{FF2B5EF4-FFF2-40B4-BE49-F238E27FC236}">
                  <a16:creationId xmlns:a16="http://schemas.microsoft.com/office/drawing/2014/main" id="{DA5389DD-3325-4BF6-B960-24250282EEDF}"/>
                </a:ext>
              </a:extLst>
            </p:cNvPr>
            <p:cNvSpPr/>
            <p:nvPr/>
          </p:nvSpPr>
          <p:spPr>
            <a:xfrm>
              <a:off x="4150794" y="3903281"/>
              <a:ext cx="1476726" cy="8604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3" name="テキスト ボックス 292">
              <a:extLst>
                <a:ext uri="{FF2B5EF4-FFF2-40B4-BE49-F238E27FC236}">
                  <a16:creationId xmlns:a16="http://schemas.microsoft.com/office/drawing/2014/main" id="{7DD30727-0E3D-4D6B-912B-583CE0FD1BBD}"/>
                </a:ext>
              </a:extLst>
            </p:cNvPr>
            <p:cNvSpPr txBox="1"/>
            <p:nvPr/>
          </p:nvSpPr>
          <p:spPr>
            <a:xfrm>
              <a:off x="4147206" y="3897109"/>
              <a:ext cx="1483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/>
                <a:t>Analog IN Port</a:t>
              </a:r>
              <a:endParaRPr lang="ja-JP" altLang="en-US" sz="1200" dirty="0"/>
            </a:p>
          </p:txBody>
        </p:sp>
      </p:grpSp>
      <p:cxnSp>
        <p:nvCxnSpPr>
          <p:cNvPr id="301" name="コネクタ: カギ線 300">
            <a:extLst>
              <a:ext uri="{FF2B5EF4-FFF2-40B4-BE49-F238E27FC236}">
                <a16:creationId xmlns:a16="http://schemas.microsoft.com/office/drawing/2014/main" id="{AF062FE7-B4FB-4AB6-A649-F43E8D79036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725040" y="3218707"/>
            <a:ext cx="139899" cy="114321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コネクタ: カギ線 304">
            <a:extLst>
              <a:ext uri="{FF2B5EF4-FFF2-40B4-BE49-F238E27FC236}">
                <a16:creationId xmlns:a16="http://schemas.microsoft.com/office/drawing/2014/main" id="{6064E540-0076-4295-9F4F-AC898C5A13B7}"/>
              </a:ext>
            </a:extLst>
          </p:cNvPr>
          <p:cNvCxnSpPr>
            <a:cxnSpLocks/>
            <a:stCxn id="136" idx="3"/>
          </p:cNvCxnSpPr>
          <p:nvPr/>
        </p:nvCxnSpPr>
        <p:spPr>
          <a:xfrm flipV="1">
            <a:off x="5721070" y="3004458"/>
            <a:ext cx="267036" cy="162785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楕円 305">
            <a:extLst>
              <a:ext uri="{FF2B5EF4-FFF2-40B4-BE49-F238E27FC236}">
                <a16:creationId xmlns:a16="http://schemas.microsoft.com/office/drawing/2014/main" id="{911E1C84-422E-4933-B2CE-8E775050C239}"/>
              </a:ext>
            </a:extLst>
          </p:cNvPr>
          <p:cNvSpPr>
            <a:spLocks noChangeAspect="1"/>
          </p:cNvSpPr>
          <p:nvPr/>
        </p:nvSpPr>
        <p:spPr>
          <a:xfrm flipH="1">
            <a:off x="5959061" y="2973960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" name="楕円 306">
            <a:extLst>
              <a:ext uri="{FF2B5EF4-FFF2-40B4-BE49-F238E27FC236}">
                <a16:creationId xmlns:a16="http://schemas.microsoft.com/office/drawing/2014/main" id="{B5454F44-6E31-4BCF-B3E7-C1CB2D2375DB}"/>
              </a:ext>
            </a:extLst>
          </p:cNvPr>
          <p:cNvSpPr>
            <a:spLocks noChangeAspect="1"/>
          </p:cNvSpPr>
          <p:nvPr/>
        </p:nvSpPr>
        <p:spPr>
          <a:xfrm flipH="1">
            <a:off x="5830149" y="3183759"/>
            <a:ext cx="64800" cy="659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2" name="コネクタ: カギ線 311">
            <a:extLst>
              <a:ext uri="{FF2B5EF4-FFF2-40B4-BE49-F238E27FC236}">
                <a16:creationId xmlns:a16="http://schemas.microsoft.com/office/drawing/2014/main" id="{2933D2A2-FF80-469D-B27A-A19153818D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40194" y="2235804"/>
            <a:ext cx="287573" cy="167862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コネクタ: カギ線 319">
            <a:extLst>
              <a:ext uri="{FF2B5EF4-FFF2-40B4-BE49-F238E27FC236}">
                <a16:creationId xmlns:a16="http://schemas.microsoft.com/office/drawing/2014/main" id="{2C3CFA5F-1296-408B-B263-0304793CB254}"/>
              </a:ext>
            </a:extLst>
          </p:cNvPr>
          <p:cNvCxnSpPr>
            <a:cxnSpLocks/>
            <a:stCxn id="247" idx="6"/>
          </p:cNvCxnSpPr>
          <p:nvPr/>
        </p:nvCxnSpPr>
        <p:spPr>
          <a:xfrm rot="10800000" flipV="1">
            <a:off x="7059163" y="2235804"/>
            <a:ext cx="233136" cy="166240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コネクタ: カギ線 321">
            <a:extLst>
              <a:ext uri="{FF2B5EF4-FFF2-40B4-BE49-F238E27FC236}">
                <a16:creationId xmlns:a16="http://schemas.microsoft.com/office/drawing/2014/main" id="{24246308-F341-40E5-A897-7B66E0202209}"/>
              </a:ext>
            </a:extLst>
          </p:cNvPr>
          <p:cNvCxnSpPr>
            <a:cxnSpLocks/>
            <a:stCxn id="278" idx="6"/>
          </p:cNvCxnSpPr>
          <p:nvPr/>
        </p:nvCxnSpPr>
        <p:spPr>
          <a:xfrm rot="10800000" flipV="1">
            <a:off x="4495872" y="2239416"/>
            <a:ext cx="258771" cy="167501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コネクタ: カギ線 325">
            <a:extLst>
              <a:ext uri="{FF2B5EF4-FFF2-40B4-BE49-F238E27FC236}">
                <a16:creationId xmlns:a16="http://schemas.microsoft.com/office/drawing/2014/main" id="{39496011-A876-496D-923B-3AAE784A1E26}"/>
              </a:ext>
            </a:extLst>
          </p:cNvPr>
          <p:cNvCxnSpPr>
            <a:stCxn id="256" idx="6"/>
          </p:cNvCxnSpPr>
          <p:nvPr/>
        </p:nvCxnSpPr>
        <p:spPr>
          <a:xfrm rot="10800000" flipV="1">
            <a:off x="6214683" y="2239416"/>
            <a:ext cx="236998" cy="165879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テキスト ボックス 327">
            <a:extLst>
              <a:ext uri="{FF2B5EF4-FFF2-40B4-BE49-F238E27FC236}">
                <a16:creationId xmlns:a16="http://schemas.microsoft.com/office/drawing/2014/main" id="{0C551134-A7C3-4EA3-B869-F9A72BCC28F0}"/>
              </a:ext>
            </a:extLst>
          </p:cNvPr>
          <p:cNvSpPr txBox="1"/>
          <p:nvPr/>
        </p:nvSpPr>
        <p:spPr>
          <a:xfrm>
            <a:off x="6181236" y="3469269"/>
            <a:ext cx="93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・・・</a:t>
            </a:r>
          </a:p>
        </p:txBody>
      </p:sp>
      <p:sp>
        <p:nvSpPr>
          <p:cNvPr id="329" name="テキスト ボックス 328">
            <a:extLst>
              <a:ext uri="{FF2B5EF4-FFF2-40B4-BE49-F238E27FC236}">
                <a16:creationId xmlns:a16="http://schemas.microsoft.com/office/drawing/2014/main" id="{BF1D898D-CAA4-499A-BB7E-E671C69863EE}"/>
              </a:ext>
            </a:extLst>
          </p:cNvPr>
          <p:cNvSpPr txBox="1"/>
          <p:nvPr/>
        </p:nvSpPr>
        <p:spPr>
          <a:xfrm>
            <a:off x="4811547" y="1425139"/>
            <a:ext cx="65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・・・</a:t>
            </a:r>
          </a:p>
        </p:txBody>
      </p:sp>
      <p:sp>
        <p:nvSpPr>
          <p:cNvPr id="330" name="テキスト ボックス 329">
            <a:extLst>
              <a:ext uri="{FF2B5EF4-FFF2-40B4-BE49-F238E27FC236}">
                <a16:creationId xmlns:a16="http://schemas.microsoft.com/office/drawing/2014/main" id="{6E56F9E3-9B28-4B9E-BC38-0AA7434204DA}"/>
              </a:ext>
            </a:extLst>
          </p:cNvPr>
          <p:cNvSpPr txBox="1"/>
          <p:nvPr/>
        </p:nvSpPr>
        <p:spPr>
          <a:xfrm>
            <a:off x="4454516" y="3543518"/>
            <a:ext cx="93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・・・</a:t>
            </a:r>
          </a:p>
        </p:txBody>
      </p:sp>
      <p:sp>
        <p:nvSpPr>
          <p:cNvPr id="335" name="楕円 334">
            <a:extLst>
              <a:ext uri="{FF2B5EF4-FFF2-40B4-BE49-F238E27FC236}">
                <a16:creationId xmlns:a16="http://schemas.microsoft.com/office/drawing/2014/main" id="{7729507F-291F-4B5E-8E3F-25F8089FAF8C}"/>
              </a:ext>
            </a:extLst>
          </p:cNvPr>
          <p:cNvSpPr/>
          <p:nvPr/>
        </p:nvSpPr>
        <p:spPr>
          <a:xfrm>
            <a:off x="4148506" y="1264601"/>
            <a:ext cx="3538228" cy="56167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6" name="テキスト ボックス 335">
            <a:extLst>
              <a:ext uri="{FF2B5EF4-FFF2-40B4-BE49-F238E27FC236}">
                <a16:creationId xmlns:a16="http://schemas.microsoft.com/office/drawing/2014/main" id="{5869EE16-E191-4E6A-B873-D79571F6B5B3}"/>
              </a:ext>
            </a:extLst>
          </p:cNvPr>
          <p:cNvSpPr txBox="1"/>
          <p:nvPr/>
        </p:nvSpPr>
        <p:spPr>
          <a:xfrm>
            <a:off x="7686734" y="1486746"/>
            <a:ext cx="97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Helmet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37" name="吹き出し: 四角形 336">
            <a:extLst>
              <a:ext uri="{FF2B5EF4-FFF2-40B4-BE49-F238E27FC236}">
                <a16:creationId xmlns:a16="http://schemas.microsoft.com/office/drawing/2014/main" id="{CD742FA8-9B36-4A6A-BE94-0C272C490AC8}"/>
              </a:ext>
            </a:extLst>
          </p:cNvPr>
          <p:cNvSpPr/>
          <p:nvPr/>
        </p:nvSpPr>
        <p:spPr>
          <a:xfrm>
            <a:off x="7089685" y="730435"/>
            <a:ext cx="2305168" cy="371764"/>
          </a:xfrm>
          <a:prstGeom prst="wedgeRectCallout">
            <a:avLst>
              <a:gd name="adj1" fmla="val -37002"/>
              <a:gd name="adj2" fmla="val 10644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8" name="テキスト ボックス 337">
            <a:extLst>
              <a:ext uri="{FF2B5EF4-FFF2-40B4-BE49-F238E27FC236}">
                <a16:creationId xmlns:a16="http://schemas.microsoft.com/office/drawing/2014/main" id="{96CA1151-9BAA-4A8A-AB97-360901E4FA47}"/>
              </a:ext>
            </a:extLst>
          </p:cNvPr>
          <p:cNvSpPr txBox="1"/>
          <p:nvPr/>
        </p:nvSpPr>
        <p:spPr>
          <a:xfrm>
            <a:off x="7089685" y="730435"/>
            <a:ext cx="230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32 pressure sensors</a:t>
            </a:r>
            <a:endParaRPr kumimoji="1" lang="ja-JP" altLang="en-US" dirty="0"/>
          </a:p>
        </p:txBody>
      </p:sp>
      <p:sp>
        <p:nvSpPr>
          <p:cNvPr id="339" name="テキスト ボックス 338">
            <a:extLst>
              <a:ext uri="{FF2B5EF4-FFF2-40B4-BE49-F238E27FC236}">
                <a16:creationId xmlns:a16="http://schemas.microsoft.com/office/drawing/2014/main" id="{E9CBA2F1-317E-4BA6-B3DF-C7F0EAAF27A9}"/>
              </a:ext>
            </a:extLst>
          </p:cNvPr>
          <p:cNvSpPr txBox="1"/>
          <p:nvPr/>
        </p:nvSpPr>
        <p:spPr>
          <a:xfrm>
            <a:off x="5659602" y="1430184"/>
            <a:ext cx="65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・・・</a:t>
            </a:r>
          </a:p>
        </p:txBody>
      </p:sp>
      <p:sp>
        <p:nvSpPr>
          <p:cNvPr id="340" name="テキスト ボックス 339">
            <a:extLst>
              <a:ext uri="{FF2B5EF4-FFF2-40B4-BE49-F238E27FC236}">
                <a16:creationId xmlns:a16="http://schemas.microsoft.com/office/drawing/2014/main" id="{83FE1B22-1225-436C-93D5-C59453FA1AA9}"/>
              </a:ext>
            </a:extLst>
          </p:cNvPr>
          <p:cNvSpPr txBox="1"/>
          <p:nvPr/>
        </p:nvSpPr>
        <p:spPr>
          <a:xfrm>
            <a:off x="6485473" y="1431571"/>
            <a:ext cx="65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・・・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B68B0C6-A234-4F27-9608-86CDF97FA3A4}"/>
              </a:ext>
            </a:extLst>
          </p:cNvPr>
          <p:cNvSpPr txBox="1"/>
          <p:nvPr/>
        </p:nvSpPr>
        <p:spPr>
          <a:xfrm>
            <a:off x="6094800" y="4554000"/>
            <a:ext cx="1136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Microcomputer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1314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F7E9CD-52F2-4792-AA5F-7F75C7A0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6" name="図 5" descr="草, 衣料, ヘルメット, 頭飾り が含まれている画像&#10;&#10;自動的に生成された説明">
            <a:extLst>
              <a:ext uri="{FF2B5EF4-FFF2-40B4-BE49-F238E27FC236}">
                <a16:creationId xmlns:a16="http://schemas.microsoft.com/office/drawing/2014/main" id="{D220AB8E-BDD0-4233-8BBF-ADBBC14A7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950" y="404261"/>
            <a:ext cx="5524099" cy="5524099"/>
          </a:xfrm>
          <a:prstGeom prst="rect">
            <a:avLst/>
          </a:prstGeom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EECD64C-4F68-46F1-933A-AE6212AA8072}"/>
              </a:ext>
            </a:extLst>
          </p:cNvPr>
          <p:cNvSpPr/>
          <p:nvPr/>
        </p:nvSpPr>
        <p:spPr>
          <a:xfrm>
            <a:off x="3422931" y="4745590"/>
            <a:ext cx="1911071" cy="497659"/>
          </a:xfrm>
          <a:prstGeom prst="wedgeRectCallout">
            <a:avLst>
              <a:gd name="adj1" fmla="val 69717"/>
              <a:gd name="adj2" fmla="val 1430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357B393-A2AC-48B2-A1E5-F7F6B1A01DA8}"/>
              </a:ext>
            </a:extLst>
          </p:cNvPr>
          <p:cNvSpPr txBox="1"/>
          <p:nvPr/>
        </p:nvSpPr>
        <p:spPr>
          <a:xfrm>
            <a:off x="3422931" y="4809754"/>
            <a:ext cx="191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Microcomputers</a:t>
            </a:r>
            <a:endParaRPr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A137168-E52D-4186-9F09-0BA0261083F6}"/>
              </a:ext>
            </a:extLst>
          </p:cNvPr>
          <p:cNvGrpSpPr/>
          <p:nvPr/>
        </p:nvGrpSpPr>
        <p:grpSpPr>
          <a:xfrm>
            <a:off x="4766209" y="2326096"/>
            <a:ext cx="2341294" cy="497659"/>
            <a:chOff x="4588184" y="2423201"/>
            <a:chExt cx="2341294" cy="497659"/>
          </a:xfrm>
        </p:grpSpPr>
        <p:sp>
          <p:nvSpPr>
            <p:cNvPr id="14" name="吹き出し: 四角形 13">
              <a:extLst>
                <a:ext uri="{FF2B5EF4-FFF2-40B4-BE49-F238E27FC236}">
                  <a16:creationId xmlns:a16="http://schemas.microsoft.com/office/drawing/2014/main" id="{A0C1D4CF-6EEB-4299-A707-A5B974C95324}"/>
                </a:ext>
              </a:extLst>
            </p:cNvPr>
            <p:cNvSpPr/>
            <p:nvPr/>
          </p:nvSpPr>
          <p:spPr>
            <a:xfrm>
              <a:off x="4588184" y="2423201"/>
              <a:ext cx="2341294" cy="497659"/>
            </a:xfrm>
            <a:prstGeom prst="wedgeRectCallout">
              <a:avLst>
                <a:gd name="adj1" fmla="val 37643"/>
                <a:gd name="adj2" fmla="val 115115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A8D8CE4-A9F4-4811-8FCD-0C5268A70574}"/>
                </a:ext>
              </a:extLst>
            </p:cNvPr>
            <p:cNvSpPr txBox="1"/>
            <p:nvPr/>
          </p:nvSpPr>
          <p:spPr>
            <a:xfrm>
              <a:off x="4588184" y="2487364"/>
              <a:ext cx="2341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Printed circuit board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465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0D18B5-4435-4DF9-9DDA-9F0A4CBC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6" name="図 5" descr="屋内, 座る, テーブル, 小さい が含まれている画像&#10;&#10;自動的に生成された説明">
            <a:extLst>
              <a:ext uri="{FF2B5EF4-FFF2-40B4-BE49-F238E27FC236}">
                <a16:creationId xmlns:a16="http://schemas.microsoft.com/office/drawing/2014/main" id="{6B451DA9-083C-4702-A02A-BA96B5D18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261" y="336883"/>
            <a:ext cx="5616341" cy="5616341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4F8A7CF-E690-4DD2-A917-757B4B7D1333}"/>
              </a:ext>
            </a:extLst>
          </p:cNvPr>
          <p:cNvGrpSpPr/>
          <p:nvPr/>
        </p:nvGrpSpPr>
        <p:grpSpPr>
          <a:xfrm>
            <a:off x="5696792" y="3212538"/>
            <a:ext cx="2233401" cy="821341"/>
            <a:chOff x="5696792" y="3212538"/>
            <a:chExt cx="2233401" cy="821341"/>
          </a:xfrm>
        </p:grpSpPr>
        <p:sp>
          <p:nvSpPr>
            <p:cNvPr id="7" name="吹き出し: 四角形 6">
              <a:extLst>
                <a:ext uri="{FF2B5EF4-FFF2-40B4-BE49-F238E27FC236}">
                  <a16:creationId xmlns:a16="http://schemas.microsoft.com/office/drawing/2014/main" id="{57F03B5F-00EE-4EC7-BC07-947FCE43CB6F}"/>
                </a:ext>
              </a:extLst>
            </p:cNvPr>
            <p:cNvSpPr/>
            <p:nvPr/>
          </p:nvSpPr>
          <p:spPr>
            <a:xfrm>
              <a:off x="5696792" y="3212538"/>
              <a:ext cx="2233401" cy="821341"/>
            </a:xfrm>
            <a:prstGeom prst="wedgeRectCallout">
              <a:avLst>
                <a:gd name="adj1" fmla="val 39717"/>
                <a:gd name="adj2" fmla="val 92351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7658DB2D-01AB-4352-9065-9F6303B5868F}"/>
                </a:ext>
              </a:extLst>
            </p:cNvPr>
            <p:cNvSpPr txBox="1"/>
            <p:nvPr/>
          </p:nvSpPr>
          <p:spPr>
            <a:xfrm>
              <a:off x="5801987" y="3300042"/>
              <a:ext cx="2023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Urethane sponge with sensors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64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39DC12-D5D5-45F1-8093-4DDD16F4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782ED7A8-B3B0-4B89-B50E-55F2F1171641}"/>
              </a:ext>
            </a:extLst>
          </p:cNvPr>
          <p:cNvGrpSpPr/>
          <p:nvPr/>
        </p:nvGrpSpPr>
        <p:grpSpPr>
          <a:xfrm>
            <a:off x="429785" y="946157"/>
            <a:ext cx="3509200" cy="4322970"/>
            <a:chOff x="6628748" y="999796"/>
            <a:chExt cx="3509200" cy="4322970"/>
          </a:xfrm>
        </p:grpSpPr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0E770DDF-E7B5-48FF-AC52-5E610E12C320}"/>
                </a:ext>
              </a:extLst>
            </p:cNvPr>
            <p:cNvGrpSpPr/>
            <p:nvPr/>
          </p:nvGrpSpPr>
          <p:grpSpPr>
            <a:xfrm>
              <a:off x="6628748" y="999796"/>
              <a:ext cx="3509200" cy="4024312"/>
              <a:chOff x="6628748" y="999796"/>
              <a:chExt cx="3509200" cy="4024312"/>
            </a:xfrm>
          </p:grpSpPr>
          <p:pic>
            <p:nvPicPr>
              <p:cNvPr id="8" name="図 7" descr="ランプ, ネックレス, ミラー, 光 が含まれている画像&#10;&#10;自動的に生成された説明">
                <a:extLst>
                  <a:ext uri="{FF2B5EF4-FFF2-40B4-BE49-F238E27FC236}">
                    <a16:creationId xmlns:a16="http://schemas.microsoft.com/office/drawing/2014/main" id="{CEED253F-6C7D-4C92-ADC7-350F1DA7F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8748" y="999796"/>
                <a:ext cx="3509200" cy="4024312"/>
              </a:xfrm>
              <a:prstGeom prst="rect">
                <a:avLst/>
              </a:prstGeom>
            </p:spPr>
          </p:pic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46170E60-F5BA-4C05-8296-B4EE76894DA5}"/>
                  </a:ext>
                </a:extLst>
              </p:cNvPr>
              <p:cNvGrpSpPr/>
              <p:nvPr/>
            </p:nvGrpSpPr>
            <p:grpSpPr>
              <a:xfrm>
                <a:off x="8893195" y="1806986"/>
                <a:ext cx="485522" cy="323025"/>
                <a:chOff x="8431901" y="2023009"/>
                <a:chExt cx="485522" cy="323025"/>
              </a:xfrm>
            </p:grpSpPr>
            <p:sp>
              <p:nvSpPr>
                <p:cNvPr id="9" name="楕円 8">
                  <a:extLst>
                    <a:ext uri="{FF2B5EF4-FFF2-40B4-BE49-F238E27FC236}">
                      <a16:creationId xmlns:a16="http://schemas.microsoft.com/office/drawing/2014/main" id="{6A56F6EE-BEF9-4670-82A5-A1D554250636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F4B3AE6B-F1F6-4D6A-B4B6-400D56D50CD1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1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322F9A5F-8C82-437C-BFC6-7A5A4E462032}"/>
                  </a:ext>
                </a:extLst>
              </p:cNvPr>
              <p:cNvGrpSpPr/>
              <p:nvPr/>
            </p:nvGrpSpPr>
            <p:grpSpPr>
              <a:xfrm>
                <a:off x="8393377" y="1546852"/>
                <a:ext cx="485522" cy="323025"/>
                <a:chOff x="8431901" y="2023009"/>
                <a:chExt cx="485522" cy="323025"/>
              </a:xfrm>
            </p:grpSpPr>
            <p:sp>
              <p:nvSpPr>
                <p:cNvPr id="13" name="楕円 12">
                  <a:extLst>
                    <a:ext uri="{FF2B5EF4-FFF2-40B4-BE49-F238E27FC236}">
                      <a16:creationId xmlns:a16="http://schemas.microsoft.com/office/drawing/2014/main" id="{704CA484-0BB3-49EF-BE8D-114FCF1A4DD7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76364EA-8DAC-4805-9FD0-78A58954B833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0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37B3A601-50CF-48E8-BD28-F9EDE9E46E49}"/>
                  </a:ext>
                </a:extLst>
              </p:cNvPr>
              <p:cNvGrpSpPr/>
              <p:nvPr/>
            </p:nvGrpSpPr>
            <p:grpSpPr>
              <a:xfrm>
                <a:off x="8393377" y="4445977"/>
                <a:ext cx="485522" cy="323025"/>
                <a:chOff x="8431901" y="2023009"/>
                <a:chExt cx="485522" cy="323025"/>
              </a:xfrm>
            </p:grpSpPr>
            <p:sp>
              <p:nvSpPr>
                <p:cNvPr id="16" name="楕円 15">
                  <a:extLst>
                    <a:ext uri="{FF2B5EF4-FFF2-40B4-BE49-F238E27FC236}">
                      <a16:creationId xmlns:a16="http://schemas.microsoft.com/office/drawing/2014/main" id="{76612AC6-736B-4322-931B-DF40ECA90AC7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822E4EA-6838-45C3-A00C-922901352000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7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68C7DB62-D61A-4404-B188-DE670E745050}"/>
                  </a:ext>
                </a:extLst>
              </p:cNvPr>
              <p:cNvGrpSpPr/>
              <p:nvPr/>
            </p:nvGrpSpPr>
            <p:grpSpPr>
              <a:xfrm>
                <a:off x="7387399" y="1806986"/>
                <a:ext cx="485522" cy="323025"/>
                <a:chOff x="8431901" y="2023009"/>
                <a:chExt cx="485522" cy="323025"/>
              </a:xfrm>
            </p:grpSpPr>
            <p:sp>
              <p:nvSpPr>
                <p:cNvPr id="19" name="楕円 18">
                  <a:extLst>
                    <a:ext uri="{FF2B5EF4-FFF2-40B4-BE49-F238E27FC236}">
                      <a16:creationId xmlns:a16="http://schemas.microsoft.com/office/drawing/2014/main" id="{484AE3D2-82D0-452C-8866-B21800D7C489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9DA28242-A10D-47CA-BD7E-384A6A95A18B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11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861298A4-DB03-46D3-8AC2-4BD398C8D3A6}"/>
                  </a:ext>
                </a:extLst>
              </p:cNvPr>
              <p:cNvGrpSpPr/>
              <p:nvPr/>
            </p:nvGrpSpPr>
            <p:grpSpPr>
              <a:xfrm>
                <a:off x="7889515" y="1546852"/>
                <a:ext cx="485522" cy="323025"/>
                <a:chOff x="8431901" y="2023009"/>
                <a:chExt cx="485522" cy="323025"/>
              </a:xfrm>
            </p:grpSpPr>
            <p:sp>
              <p:nvSpPr>
                <p:cNvPr id="22" name="楕円 21">
                  <a:extLst>
                    <a:ext uri="{FF2B5EF4-FFF2-40B4-BE49-F238E27FC236}">
                      <a16:creationId xmlns:a16="http://schemas.microsoft.com/office/drawing/2014/main" id="{562E78BE-CB06-45CB-A0FE-031EED2B49C1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9B0085E0-83C2-43BE-A5F2-55C8847A4DC9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10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9CBF44B6-8D07-4EDE-9BF1-C30D415CA1B6}"/>
                  </a:ext>
                </a:extLst>
              </p:cNvPr>
              <p:cNvGrpSpPr/>
              <p:nvPr/>
            </p:nvGrpSpPr>
            <p:grpSpPr>
              <a:xfrm>
                <a:off x="7891701" y="4445977"/>
                <a:ext cx="485522" cy="323025"/>
                <a:chOff x="8431901" y="2023009"/>
                <a:chExt cx="485522" cy="323025"/>
              </a:xfrm>
            </p:grpSpPr>
            <p:sp>
              <p:nvSpPr>
                <p:cNvPr id="25" name="楕円 24">
                  <a:extLst>
                    <a:ext uri="{FF2B5EF4-FFF2-40B4-BE49-F238E27FC236}">
                      <a16:creationId xmlns:a16="http://schemas.microsoft.com/office/drawing/2014/main" id="{9E76E9EE-5C6B-4A78-9057-2466D4E4ADF4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13736AE2-951A-413E-B922-953CDB1F4F74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17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A58C28AE-0FCC-4564-8019-472D8A3E5237}"/>
                  </a:ext>
                </a:extLst>
              </p:cNvPr>
              <p:cNvGrpSpPr/>
              <p:nvPr/>
            </p:nvGrpSpPr>
            <p:grpSpPr>
              <a:xfrm>
                <a:off x="7046990" y="2232980"/>
                <a:ext cx="485522" cy="323025"/>
                <a:chOff x="8431901" y="2023009"/>
                <a:chExt cx="485522" cy="323025"/>
              </a:xfrm>
            </p:grpSpPr>
            <p:sp>
              <p:nvSpPr>
                <p:cNvPr id="28" name="楕円 27">
                  <a:extLst>
                    <a:ext uri="{FF2B5EF4-FFF2-40B4-BE49-F238E27FC236}">
                      <a16:creationId xmlns:a16="http://schemas.microsoft.com/office/drawing/2014/main" id="{37760292-5B95-4FB9-8C5C-7F5AF3CAB781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47F785AE-98A0-46A0-95CE-71B7ADCC4A84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400" dirty="0"/>
                    <a:t>12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3D8A5D89-DB5D-48A7-B13E-4DAA1694F914}"/>
                  </a:ext>
                </a:extLst>
              </p:cNvPr>
              <p:cNvGrpSpPr/>
              <p:nvPr/>
            </p:nvGrpSpPr>
            <p:grpSpPr>
              <a:xfrm>
                <a:off x="9233668" y="2232980"/>
                <a:ext cx="485522" cy="323025"/>
                <a:chOff x="8431901" y="2023009"/>
                <a:chExt cx="485522" cy="323025"/>
              </a:xfrm>
            </p:grpSpPr>
            <p:sp>
              <p:nvSpPr>
                <p:cNvPr id="31" name="楕円 30">
                  <a:extLst>
                    <a:ext uri="{FF2B5EF4-FFF2-40B4-BE49-F238E27FC236}">
                      <a16:creationId xmlns:a16="http://schemas.microsoft.com/office/drawing/2014/main" id="{D8868099-6EF5-4594-89A1-012D6023A55A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A280D402-7C6D-417F-9D65-5FB072D4372F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2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20930220-7D9A-4BC0-8F06-1AD7D355CD62}"/>
                  </a:ext>
                </a:extLst>
              </p:cNvPr>
              <p:cNvGrpSpPr/>
              <p:nvPr/>
            </p:nvGrpSpPr>
            <p:grpSpPr>
              <a:xfrm>
                <a:off x="7046990" y="3776439"/>
                <a:ext cx="485522" cy="323025"/>
                <a:chOff x="8431901" y="2023009"/>
                <a:chExt cx="485522" cy="323025"/>
              </a:xfrm>
            </p:grpSpPr>
            <p:sp>
              <p:nvSpPr>
                <p:cNvPr id="34" name="楕円 33">
                  <a:extLst>
                    <a:ext uri="{FF2B5EF4-FFF2-40B4-BE49-F238E27FC236}">
                      <a16:creationId xmlns:a16="http://schemas.microsoft.com/office/drawing/2014/main" id="{52A90CF8-E29B-498E-B124-1EF55FBB1074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223C2AF0-D4E6-4380-9D2D-00AE1F5ADBCF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15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36" name="グループ化 35">
                <a:extLst>
                  <a:ext uri="{FF2B5EF4-FFF2-40B4-BE49-F238E27FC236}">
                    <a16:creationId xmlns:a16="http://schemas.microsoft.com/office/drawing/2014/main" id="{F023E2D4-6FAB-45D2-AE14-E9B8EC16B197}"/>
                  </a:ext>
                </a:extLst>
              </p:cNvPr>
              <p:cNvGrpSpPr/>
              <p:nvPr/>
            </p:nvGrpSpPr>
            <p:grpSpPr>
              <a:xfrm>
                <a:off x="9233668" y="3776437"/>
                <a:ext cx="485522" cy="323025"/>
                <a:chOff x="8431901" y="2023009"/>
                <a:chExt cx="485522" cy="323025"/>
              </a:xfrm>
            </p:grpSpPr>
            <p:sp>
              <p:nvSpPr>
                <p:cNvPr id="37" name="楕円 36">
                  <a:extLst>
                    <a:ext uri="{FF2B5EF4-FFF2-40B4-BE49-F238E27FC236}">
                      <a16:creationId xmlns:a16="http://schemas.microsoft.com/office/drawing/2014/main" id="{F6D9253F-CE94-4F26-86CC-CBA434CB2D5A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3357D0BC-EFFD-487E-8F26-16A403B733C8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5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7FADF997-3153-48F4-BAC2-1352346E1B18}"/>
                  </a:ext>
                </a:extLst>
              </p:cNvPr>
              <p:cNvGrpSpPr/>
              <p:nvPr/>
            </p:nvGrpSpPr>
            <p:grpSpPr>
              <a:xfrm>
                <a:off x="7395604" y="4169564"/>
                <a:ext cx="485522" cy="323025"/>
                <a:chOff x="8431901" y="2023009"/>
                <a:chExt cx="485522" cy="323025"/>
              </a:xfrm>
            </p:grpSpPr>
            <p:sp>
              <p:nvSpPr>
                <p:cNvPr id="40" name="楕円 39">
                  <a:extLst>
                    <a:ext uri="{FF2B5EF4-FFF2-40B4-BE49-F238E27FC236}">
                      <a16:creationId xmlns:a16="http://schemas.microsoft.com/office/drawing/2014/main" id="{C7A91931-A6CC-4BD7-8908-1594AE54A47A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7558B073-EE7A-41FB-8526-AB455EEBF955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16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D3A2411F-258D-446A-B8E6-B86107B716EA}"/>
                  </a:ext>
                </a:extLst>
              </p:cNvPr>
              <p:cNvGrpSpPr/>
              <p:nvPr/>
            </p:nvGrpSpPr>
            <p:grpSpPr>
              <a:xfrm>
                <a:off x="8896150" y="4169564"/>
                <a:ext cx="485522" cy="323025"/>
                <a:chOff x="8431901" y="2023009"/>
                <a:chExt cx="485522" cy="323025"/>
              </a:xfrm>
            </p:grpSpPr>
            <p:sp>
              <p:nvSpPr>
                <p:cNvPr id="43" name="楕円 42">
                  <a:extLst>
                    <a:ext uri="{FF2B5EF4-FFF2-40B4-BE49-F238E27FC236}">
                      <a16:creationId xmlns:a16="http://schemas.microsoft.com/office/drawing/2014/main" id="{95779639-87C4-4AED-9360-1B5A6DA5FF16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6B88E809-A898-4C46-8BD5-B88B4D70EAF9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6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57F07872-068D-4B1E-8913-DEFD5A8EBFC7}"/>
                  </a:ext>
                </a:extLst>
              </p:cNvPr>
              <p:cNvGrpSpPr/>
              <p:nvPr/>
            </p:nvGrpSpPr>
            <p:grpSpPr>
              <a:xfrm>
                <a:off x="7869265" y="2692288"/>
                <a:ext cx="485522" cy="323025"/>
                <a:chOff x="8431901" y="2023009"/>
                <a:chExt cx="485522" cy="323025"/>
              </a:xfrm>
            </p:grpSpPr>
            <p:sp>
              <p:nvSpPr>
                <p:cNvPr id="46" name="楕円 45">
                  <a:extLst>
                    <a:ext uri="{FF2B5EF4-FFF2-40B4-BE49-F238E27FC236}">
                      <a16:creationId xmlns:a16="http://schemas.microsoft.com/office/drawing/2014/main" id="{64743396-8390-4746-8B1B-735270D7C133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BEF56942-E4B4-4F5D-95DC-A533AAE8E0DE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18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2FD9518D-E5C3-4C1F-97ED-8BF2FD01E15E}"/>
                  </a:ext>
                </a:extLst>
              </p:cNvPr>
              <p:cNvGrpSpPr/>
              <p:nvPr/>
            </p:nvGrpSpPr>
            <p:grpSpPr>
              <a:xfrm>
                <a:off x="8405582" y="2692288"/>
                <a:ext cx="485522" cy="323025"/>
                <a:chOff x="8431901" y="2023009"/>
                <a:chExt cx="485522" cy="323025"/>
              </a:xfrm>
            </p:grpSpPr>
            <p:sp>
              <p:nvSpPr>
                <p:cNvPr id="49" name="楕円 48">
                  <a:extLst>
                    <a:ext uri="{FF2B5EF4-FFF2-40B4-BE49-F238E27FC236}">
                      <a16:creationId xmlns:a16="http://schemas.microsoft.com/office/drawing/2014/main" id="{79B524A1-AE75-4464-BFB9-5EB1A8CB0F40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8C545B4-61E4-45E0-93A5-975984B9880A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8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0CFC1B1E-B62E-4FED-A26E-77FC2A1A7A76}"/>
                  </a:ext>
                </a:extLst>
              </p:cNvPr>
              <p:cNvGrpSpPr/>
              <p:nvPr/>
            </p:nvGrpSpPr>
            <p:grpSpPr>
              <a:xfrm>
                <a:off x="7869265" y="3248327"/>
                <a:ext cx="485522" cy="323025"/>
                <a:chOff x="8431901" y="2023009"/>
                <a:chExt cx="485522" cy="323025"/>
              </a:xfrm>
            </p:grpSpPr>
            <p:sp>
              <p:nvSpPr>
                <p:cNvPr id="52" name="楕円 51">
                  <a:extLst>
                    <a:ext uri="{FF2B5EF4-FFF2-40B4-BE49-F238E27FC236}">
                      <a16:creationId xmlns:a16="http://schemas.microsoft.com/office/drawing/2014/main" id="{4ECC12F9-31AA-4718-B535-493F31D53C32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E16632F2-1A62-4A37-9849-A405940B616B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19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372831E4-A1D0-48C5-94ED-9A1DBC32A3F0}"/>
                  </a:ext>
                </a:extLst>
              </p:cNvPr>
              <p:cNvGrpSpPr/>
              <p:nvPr/>
            </p:nvGrpSpPr>
            <p:grpSpPr>
              <a:xfrm>
                <a:off x="8405582" y="3248327"/>
                <a:ext cx="485522" cy="323025"/>
                <a:chOff x="8431901" y="2023009"/>
                <a:chExt cx="485522" cy="323025"/>
              </a:xfrm>
            </p:grpSpPr>
            <p:sp>
              <p:nvSpPr>
                <p:cNvPr id="55" name="楕円 54">
                  <a:extLst>
                    <a:ext uri="{FF2B5EF4-FFF2-40B4-BE49-F238E27FC236}">
                      <a16:creationId xmlns:a16="http://schemas.microsoft.com/office/drawing/2014/main" id="{F5455D31-1DD6-401A-BC47-9C0BD1A20DD9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99D1E56A-4F8E-468B-8D18-F57986A0CBD1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400" dirty="0"/>
                    <a:t>9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520FA61E-38E9-43CD-911B-C1F43D957FE3}"/>
                  </a:ext>
                </a:extLst>
              </p:cNvPr>
              <p:cNvGrpSpPr/>
              <p:nvPr/>
            </p:nvGrpSpPr>
            <p:grpSpPr>
              <a:xfrm>
                <a:off x="6957978" y="2727410"/>
                <a:ext cx="485522" cy="323025"/>
                <a:chOff x="8431901" y="2023009"/>
                <a:chExt cx="485522" cy="323025"/>
              </a:xfrm>
            </p:grpSpPr>
            <p:sp>
              <p:nvSpPr>
                <p:cNvPr id="59" name="楕円 58">
                  <a:extLst>
                    <a:ext uri="{FF2B5EF4-FFF2-40B4-BE49-F238E27FC236}">
                      <a16:creationId xmlns:a16="http://schemas.microsoft.com/office/drawing/2014/main" id="{D9D122C2-EA12-41C6-B02C-DF74E337EBBA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4B0A7134-4369-4536-BA0F-FFD821744B41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13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09733B94-F809-4A67-9CC3-A5B639B51EA3}"/>
                  </a:ext>
                </a:extLst>
              </p:cNvPr>
              <p:cNvGrpSpPr/>
              <p:nvPr/>
            </p:nvGrpSpPr>
            <p:grpSpPr>
              <a:xfrm>
                <a:off x="9322680" y="2722389"/>
                <a:ext cx="485522" cy="323025"/>
                <a:chOff x="8431901" y="2023009"/>
                <a:chExt cx="485522" cy="323025"/>
              </a:xfrm>
            </p:grpSpPr>
            <p:sp>
              <p:nvSpPr>
                <p:cNvPr id="62" name="楕円 61">
                  <a:extLst>
                    <a:ext uri="{FF2B5EF4-FFF2-40B4-BE49-F238E27FC236}">
                      <a16:creationId xmlns:a16="http://schemas.microsoft.com/office/drawing/2014/main" id="{FEA94586-5975-4AC3-A33C-2DC17098126D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C953DB91-BE87-4C4C-BC5F-9BD9E0D0D05F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3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64" name="グループ化 63">
                <a:extLst>
                  <a:ext uri="{FF2B5EF4-FFF2-40B4-BE49-F238E27FC236}">
                    <a16:creationId xmlns:a16="http://schemas.microsoft.com/office/drawing/2014/main" id="{8DE7B150-CD02-4B8C-90DA-3171ADE15BB5}"/>
                  </a:ext>
                </a:extLst>
              </p:cNvPr>
              <p:cNvGrpSpPr/>
              <p:nvPr/>
            </p:nvGrpSpPr>
            <p:grpSpPr>
              <a:xfrm>
                <a:off x="6957978" y="3252174"/>
                <a:ext cx="485522" cy="323025"/>
                <a:chOff x="8431901" y="2023009"/>
                <a:chExt cx="485522" cy="323025"/>
              </a:xfrm>
            </p:grpSpPr>
            <p:sp>
              <p:nvSpPr>
                <p:cNvPr id="65" name="楕円 64">
                  <a:extLst>
                    <a:ext uri="{FF2B5EF4-FFF2-40B4-BE49-F238E27FC236}">
                      <a16:creationId xmlns:a16="http://schemas.microsoft.com/office/drawing/2014/main" id="{674E5356-9A40-4780-8FDA-EBDE4DA70519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35EB5344-D0C1-4A08-806C-EC85A47C4072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14</a:t>
                  </a:r>
                  <a:endParaRPr kumimoji="1" lang="ja-JP" altLang="en-US" sz="1400" dirty="0"/>
                </a:p>
              </p:txBody>
            </p:sp>
          </p:grpSp>
          <p:grpSp>
            <p:nvGrpSpPr>
              <p:cNvPr id="67" name="グループ化 66">
                <a:extLst>
                  <a:ext uri="{FF2B5EF4-FFF2-40B4-BE49-F238E27FC236}">
                    <a16:creationId xmlns:a16="http://schemas.microsoft.com/office/drawing/2014/main" id="{E8A5E3A4-136B-49C2-B524-B9EBC575F2A4}"/>
                  </a:ext>
                </a:extLst>
              </p:cNvPr>
              <p:cNvGrpSpPr/>
              <p:nvPr/>
            </p:nvGrpSpPr>
            <p:grpSpPr>
              <a:xfrm>
                <a:off x="9316869" y="3252174"/>
                <a:ext cx="485522" cy="323025"/>
                <a:chOff x="8431901" y="2023009"/>
                <a:chExt cx="485522" cy="323025"/>
              </a:xfrm>
            </p:grpSpPr>
            <p:sp>
              <p:nvSpPr>
                <p:cNvPr id="68" name="楕円 67">
                  <a:extLst>
                    <a:ext uri="{FF2B5EF4-FFF2-40B4-BE49-F238E27FC236}">
                      <a16:creationId xmlns:a16="http://schemas.microsoft.com/office/drawing/2014/main" id="{32D53B72-D4A4-4AE6-8588-363FB35C6862}"/>
                    </a:ext>
                  </a:extLst>
                </p:cNvPr>
                <p:cNvSpPr/>
                <p:nvPr/>
              </p:nvSpPr>
              <p:spPr>
                <a:xfrm>
                  <a:off x="8520913" y="2023009"/>
                  <a:ext cx="307498" cy="30749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000"/>
                </a:p>
              </p:txBody>
            </p:sp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615E8047-E073-42A4-80E6-C713B09E8A8B}"/>
                    </a:ext>
                  </a:extLst>
                </p:cNvPr>
                <p:cNvSpPr txBox="1"/>
                <p:nvPr/>
              </p:nvSpPr>
              <p:spPr>
                <a:xfrm>
                  <a:off x="8431901" y="2038257"/>
                  <a:ext cx="48552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/>
                    <a:t>4</a:t>
                  </a:r>
                  <a:endParaRPr kumimoji="1" lang="ja-JP" altLang="en-US" sz="1400" dirty="0"/>
                </a:p>
              </p:txBody>
            </p:sp>
          </p:grpSp>
        </p:grp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D85FE3EA-AD42-4693-A72B-E4608A9B5F78}"/>
                </a:ext>
              </a:extLst>
            </p:cNvPr>
            <p:cNvGrpSpPr/>
            <p:nvPr/>
          </p:nvGrpSpPr>
          <p:grpSpPr>
            <a:xfrm>
              <a:off x="7071975" y="4663953"/>
              <a:ext cx="485522" cy="323025"/>
              <a:chOff x="8431901" y="2023009"/>
              <a:chExt cx="485522" cy="323025"/>
            </a:xfrm>
          </p:grpSpPr>
          <p:sp>
            <p:nvSpPr>
              <p:cNvPr id="87" name="楕円 86">
                <a:extLst>
                  <a:ext uri="{FF2B5EF4-FFF2-40B4-BE49-F238E27FC236}">
                    <a16:creationId xmlns:a16="http://schemas.microsoft.com/office/drawing/2014/main" id="{F1289562-B001-4F81-9ABD-398E2053EB98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E6566594-F501-457E-9197-6BCFEBA3F78A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/>
                  <a:t>23</a:t>
                </a:r>
                <a:endParaRPr kumimoji="1" lang="ja-JP" altLang="en-US" sz="1400" dirty="0"/>
              </a:p>
            </p:txBody>
          </p:sp>
        </p:grpSp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59CB2A78-6A17-4706-B89A-89574D8B5DDD}"/>
                </a:ext>
              </a:extLst>
            </p:cNvPr>
            <p:cNvGrpSpPr/>
            <p:nvPr/>
          </p:nvGrpSpPr>
          <p:grpSpPr>
            <a:xfrm>
              <a:off x="9233668" y="4660569"/>
              <a:ext cx="485522" cy="323025"/>
              <a:chOff x="8431901" y="2023009"/>
              <a:chExt cx="485522" cy="323025"/>
            </a:xfrm>
          </p:grpSpPr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320EB0E8-FB24-4200-B4A1-83A0F868F7A2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3AAAD02B-4826-4F08-AF75-969B6EE56DB3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20</a:t>
                </a:r>
                <a:endParaRPr kumimoji="1" lang="ja-JP" altLang="en-US" sz="1400" dirty="0"/>
              </a:p>
            </p:txBody>
          </p:sp>
        </p:grpSp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F40A2776-06B6-4D45-9855-A73CFB0B1B19}"/>
                </a:ext>
              </a:extLst>
            </p:cNvPr>
            <p:cNvGrpSpPr/>
            <p:nvPr/>
          </p:nvGrpSpPr>
          <p:grpSpPr>
            <a:xfrm>
              <a:off x="7476562" y="4903181"/>
              <a:ext cx="485522" cy="323025"/>
              <a:chOff x="8431901" y="2023009"/>
              <a:chExt cx="485522" cy="323025"/>
            </a:xfrm>
          </p:grpSpPr>
          <p:sp>
            <p:nvSpPr>
              <p:cNvPr id="93" name="楕円 92">
                <a:extLst>
                  <a:ext uri="{FF2B5EF4-FFF2-40B4-BE49-F238E27FC236}">
                    <a16:creationId xmlns:a16="http://schemas.microsoft.com/office/drawing/2014/main" id="{8C708CD6-39A7-4B51-8775-04171CC40355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F193A51F-A89A-40B6-ADC3-E41E4BE6B430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24</a:t>
                </a:r>
                <a:endParaRPr kumimoji="1" lang="ja-JP" altLang="en-US" sz="1400" dirty="0"/>
              </a:p>
            </p:txBody>
          </p:sp>
        </p:grp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24A115AC-4994-4D3D-9F6E-1879BA11BFB5}"/>
                </a:ext>
              </a:extLst>
            </p:cNvPr>
            <p:cNvGrpSpPr/>
            <p:nvPr/>
          </p:nvGrpSpPr>
          <p:grpSpPr>
            <a:xfrm>
              <a:off x="8804183" y="4903544"/>
              <a:ext cx="485522" cy="323025"/>
              <a:chOff x="8431901" y="2023009"/>
              <a:chExt cx="485522" cy="323025"/>
            </a:xfrm>
          </p:grpSpPr>
          <p:sp>
            <p:nvSpPr>
              <p:cNvPr id="96" name="楕円 95">
                <a:extLst>
                  <a:ext uri="{FF2B5EF4-FFF2-40B4-BE49-F238E27FC236}">
                    <a16:creationId xmlns:a16="http://schemas.microsoft.com/office/drawing/2014/main" id="{CFC5760C-3DD5-4E5B-8950-016AF8DE7668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1010BDFD-77AA-49B4-8781-D286DD19E5EB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21</a:t>
                </a:r>
                <a:endParaRPr kumimoji="1" lang="ja-JP" altLang="en-US" sz="1400" dirty="0"/>
              </a:p>
            </p:txBody>
          </p:sp>
        </p:grpSp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ABD50205-85E3-4B34-8F64-C1C70FB56C3E}"/>
                </a:ext>
              </a:extLst>
            </p:cNvPr>
            <p:cNvGrpSpPr/>
            <p:nvPr/>
          </p:nvGrpSpPr>
          <p:grpSpPr>
            <a:xfrm>
              <a:off x="7920060" y="4999741"/>
              <a:ext cx="485522" cy="323025"/>
              <a:chOff x="8431901" y="2023009"/>
              <a:chExt cx="485522" cy="323025"/>
            </a:xfrm>
          </p:grpSpPr>
          <p:sp>
            <p:nvSpPr>
              <p:cNvPr id="99" name="楕円 98">
                <a:extLst>
                  <a:ext uri="{FF2B5EF4-FFF2-40B4-BE49-F238E27FC236}">
                    <a16:creationId xmlns:a16="http://schemas.microsoft.com/office/drawing/2014/main" id="{F7311698-EB63-4DE0-8B3F-B5E0127B51B0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96F5678B-3618-4D77-BBDF-56EEC253C28A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25</a:t>
                </a:r>
                <a:endParaRPr kumimoji="1" lang="ja-JP" altLang="en-US" sz="1400" dirty="0"/>
              </a:p>
            </p:txBody>
          </p:sp>
        </p:grp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CFDC91B5-CB89-4C80-86CE-7E44C62DAF20}"/>
                </a:ext>
              </a:extLst>
            </p:cNvPr>
            <p:cNvGrpSpPr/>
            <p:nvPr/>
          </p:nvGrpSpPr>
          <p:grpSpPr>
            <a:xfrm>
              <a:off x="8361076" y="4999741"/>
              <a:ext cx="485522" cy="323025"/>
              <a:chOff x="8431901" y="2023009"/>
              <a:chExt cx="485522" cy="323025"/>
            </a:xfrm>
          </p:grpSpPr>
          <p:sp>
            <p:nvSpPr>
              <p:cNvPr id="102" name="楕円 101">
                <a:extLst>
                  <a:ext uri="{FF2B5EF4-FFF2-40B4-BE49-F238E27FC236}">
                    <a16:creationId xmlns:a16="http://schemas.microsoft.com/office/drawing/2014/main" id="{01C3BEBA-7E34-4D63-B470-CE165A5EBD7A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DB6FC91F-B00F-4E39-B213-194F17CEC7E5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22</a:t>
                </a:r>
                <a:endParaRPr kumimoji="1" lang="ja-JP" altLang="en-US" sz="1400" dirty="0"/>
              </a:p>
            </p:txBody>
          </p:sp>
        </p:grp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A6B08FA-D851-403E-A498-86CCB528D30D}"/>
              </a:ext>
            </a:extLst>
          </p:cNvPr>
          <p:cNvGrpSpPr/>
          <p:nvPr/>
        </p:nvGrpSpPr>
        <p:grpSpPr>
          <a:xfrm>
            <a:off x="4550125" y="1111959"/>
            <a:ext cx="3324431" cy="4024311"/>
            <a:chOff x="4550125" y="1111959"/>
            <a:chExt cx="3324431" cy="4024311"/>
          </a:xfrm>
        </p:grpSpPr>
        <p:pic>
          <p:nvPicPr>
            <p:cNvPr id="115" name="図 114" descr="ランプ, ミラー, ネックレス が含まれている画像&#10;&#10;自動的に生成された説明">
              <a:extLst>
                <a:ext uri="{FF2B5EF4-FFF2-40B4-BE49-F238E27FC236}">
                  <a16:creationId xmlns:a16="http://schemas.microsoft.com/office/drawing/2014/main" id="{49068C82-5220-4860-8374-95A7B6D98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50125" y="1111959"/>
              <a:ext cx="3324431" cy="4024311"/>
            </a:xfrm>
            <a:prstGeom prst="rect">
              <a:avLst/>
            </a:prstGeom>
          </p:spPr>
        </p:pic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120327A9-D31F-4F1E-935F-C0187C5C8343}"/>
                </a:ext>
              </a:extLst>
            </p:cNvPr>
            <p:cNvGrpSpPr/>
            <p:nvPr/>
          </p:nvGrpSpPr>
          <p:grpSpPr>
            <a:xfrm flipH="1">
              <a:off x="5969579" y="2612466"/>
              <a:ext cx="485522" cy="323025"/>
              <a:chOff x="8431901" y="2023009"/>
              <a:chExt cx="485522" cy="323025"/>
            </a:xfrm>
          </p:grpSpPr>
          <p:sp>
            <p:nvSpPr>
              <p:cNvPr id="123" name="楕円 122">
                <a:extLst>
                  <a:ext uri="{FF2B5EF4-FFF2-40B4-BE49-F238E27FC236}">
                    <a16:creationId xmlns:a16="http://schemas.microsoft.com/office/drawing/2014/main" id="{0A199916-3BAC-4334-9482-CC93A48D9EA6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26B9005C-034D-41CF-91DA-0D2540B5FCB2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26</a:t>
                </a:r>
                <a:endParaRPr kumimoji="1" lang="ja-JP" altLang="en-US" sz="1400" dirty="0"/>
              </a:p>
            </p:txBody>
          </p:sp>
        </p:grpSp>
        <p:grpSp>
          <p:nvGrpSpPr>
            <p:cNvPr id="117" name="グループ化 116">
              <a:extLst>
                <a:ext uri="{FF2B5EF4-FFF2-40B4-BE49-F238E27FC236}">
                  <a16:creationId xmlns:a16="http://schemas.microsoft.com/office/drawing/2014/main" id="{DD8D2557-3D45-4308-85A3-2911801B37F3}"/>
                </a:ext>
              </a:extLst>
            </p:cNvPr>
            <p:cNvGrpSpPr/>
            <p:nvPr/>
          </p:nvGrpSpPr>
          <p:grpSpPr>
            <a:xfrm flipH="1">
              <a:off x="6366089" y="3174598"/>
              <a:ext cx="485522" cy="323025"/>
              <a:chOff x="8431901" y="2023009"/>
              <a:chExt cx="485522" cy="323025"/>
            </a:xfrm>
          </p:grpSpPr>
          <p:sp>
            <p:nvSpPr>
              <p:cNvPr id="121" name="楕円 120">
                <a:extLst>
                  <a:ext uri="{FF2B5EF4-FFF2-40B4-BE49-F238E27FC236}">
                    <a16:creationId xmlns:a16="http://schemas.microsoft.com/office/drawing/2014/main" id="{8028F588-7832-4B15-AB01-7AE36D53C3E3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1DD8B0B7-DB29-4D12-80A7-CFDEBAF38B38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27</a:t>
                </a:r>
                <a:endParaRPr kumimoji="1" lang="ja-JP" altLang="en-US" sz="1400" dirty="0"/>
              </a:p>
            </p:txBody>
          </p:sp>
        </p:grpSp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FB20E371-760E-459F-806F-2D0C0F0DBD9E}"/>
                </a:ext>
              </a:extLst>
            </p:cNvPr>
            <p:cNvGrpSpPr/>
            <p:nvPr/>
          </p:nvGrpSpPr>
          <p:grpSpPr>
            <a:xfrm flipH="1">
              <a:off x="6366089" y="3584297"/>
              <a:ext cx="485522" cy="323025"/>
              <a:chOff x="8431901" y="2023009"/>
              <a:chExt cx="485522" cy="323025"/>
            </a:xfrm>
          </p:grpSpPr>
          <p:sp>
            <p:nvSpPr>
              <p:cNvPr id="119" name="楕円 118">
                <a:extLst>
                  <a:ext uri="{FF2B5EF4-FFF2-40B4-BE49-F238E27FC236}">
                    <a16:creationId xmlns:a16="http://schemas.microsoft.com/office/drawing/2014/main" id="{3E8A3CB2-435D-4E9D-8B28-367E3DC2CB0C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88ACB90B-098A-4CD4-AC0E-67BFC9D83C3A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28</a:t>
                </a:r>
                <a:endParaRPr kumimoji="1" lang="ja-JP" altLang="en-US" sz="1400" dirty="0"/>
              </a:p>
            </p:txBody>
          </p:sp>
        </p:grp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4866CD1-B7F1-4615-8281-BB58F0794C66}"/>
              </a:ext>
            </a:extLst>
          </p:cNvPr>
          <p:cNvGrpSpPr/>
          <p:nvPr/>
        </p:nvGrpSpPr>
        <p:grpSpPr>
          <a:xfrm>
            <a:off x="3034704" y="5390905"/>
            <a:ext cx="2063278" cy="533449"/>
            <a:chOff x="3034704" y="5390905"/>
            <a:chExt cx="2063278" cy="533449"/>
          </a:xfrm>
        </p:grpSpPr>
        <p:sp>
          <p:nvSpPr>
            <p:cNvPr id="3" name="吹き出し: 四角形 2">
              <a:extLst>
                <a:ext uri="{FF2B5EF4-FFF2-40B4-BE49-F238E27FC236}">
                  <a16:creationId xmlns:a16="http://schemas.microsoft.com/office/drawing/2014/main" id="{E462B84F-D43C-4B9B-BB91-56DC50B2FB21}"/>
                </a:ext>
              </a:extLst>
            </p:cNvPr>
            <p:cNvSpPr/>
            <p:nvPr/>
          </p:nvSpPr>
          <p:spPr>
            <a:xfrm rot="10800000">
              <a:off x="3034704" y="5390905"/>
              <a:ext cx="2063277" cy="533449"/>
            </a:xfrm>
            <a:prstGeom prst="wedgeRectCallout">
              <a:avLst>
                <a:gd name="adj1" fmla="val 34656"/>
                <a:gd name="adj2" fmla="val 12014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435A209-F43E-49BA-ADE9-209EDB16F078}"/>
                </a:ext>
              </a:extLst>
            </p:cNvPr>
            <p:cNvSpPr txBox="1"/>
            <p:nvPr/>
          </p:nvSpPr>
          <p:spPr>
            <a:xfrm>
              <a:off x="3034704" y="5471841"/>
              <a:ext cx="2063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Pressure sensors</a:t>
              </a:r>
              <a:endParaRPr kumimoji="1" lang="ja-JP" altLang="en-US" dirty="0"/>
            </a:p>
          </p:txBody>
        </p:sp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A55C4287-805F-4812-9861-27AD0858F04F}"/>
              </a:ext>
            </a:extLst>
          </p:cNvPr>
          <p:cNvGrpSpPr/>
          <p:nvPr/>
        </p:nvGrpSpPr>
        <p:grpSpPr>
          <a:xfrm flipH="1">
            <a:off x="8485696" y="1111959"/>
            <a:ext cx="3324431" cy="4024311"/>
            <a:chOff x="4550125" y="1111959"/>
            <a:chExt cx="3324431" cy="4024311"/>
          </a:xfrm>
        </p:grpSpPr>
        <p:pic>
          <p:nvPicPr>
            <p:cNvPr id="126" name="図 125" descr="ランプ, ミラー, ネックレス が含まれている画像&#10;&#10;自動的に生成された説明">
              <a:extLst>
                <a:ext uri="{FF2B5EF4-FFF2-40B4-BE49-F238E27FC236}">
                  <a16:creationId xmlns:a16="http://schemas.microsoft.com/office/drawing/2014/main" id="{1CB753F9-133F-4FB2-9635-785962F6B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50125" y="1111959"/>
              <a:ext cx="3324431" cy="4024311"/>
            </a:xfrm>
            <a:prstGeom prst="rect">
              <a:avLst/>
            </a:prstGeom>
          </p:spPr>
        </p:pic>
        <p:grpSp>
          <p:nvGrpSpPr>
            <p:cNvPr id="127" name="グループ化 126">
              <a:extLst>
                <a:ext uri="{FF2B5EF4-FFF2-40B4-BE49-F238E27FC236}">
                  <a16:creationId xmlns:a16="http://schemas.microsoft.com/office/drawing/2014/main" id="{AA76754A-2FAD-465D-A3DC-ECFD23CD054D}"/>
                </a:ext>
              </a:extLst>
            </p:cNvPr>
            <p:cNvGrpSpPr/>
            <p:nvPr/>
          </p:nvGrpSpPr>
          <p:grpSpPr>
            <a:xfrm flipH="1">
              <a:off x="5969579" y="2612466"/>
              <a:ext cx="485522" cy="323025"/>
              <a:chOff x="8431901" y="2023009"/>
              <a:chExt cx="485522" cy="323025"/>
            </a:xfrm>
          </p:grpSpPr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F85EC778-9BDD-4420-8BFF-7D9191286A23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021EBB0B-14C4-4112-8ADA-F28420E96588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29</a:t>
                </a:r>
                <a:endParaRPr kumimoji="1" lang="ja-JP" altLang="en-US" sz="1400" dirty="0"/>
              </a:p>
            </p:txBody>
          </p:sp>
        </p:grpSp>
        <p:grpSp>
          <p:nvGrpSpPr>
            <p:cNvPr id="128" name="グループ化 127">
              <a:extLst>
                <a:ext uri="{FF2B5EF4-FFF2-40B4-BE49-F238E27FC236}">
                  <a16:creationId xmlns:a16="http://schemas.microsoft.com/office/drawing/2014/main" id="{AE81AEF1-7A34-4976-A2A0-0DDBD3A8FD71}"/>
                </a:ext>
              </a:extLst>
            </p:cNvPr>
            <p:cNvGrpSpPr/>
            <p:nvPr/>
          </p:nvGrpSpPr>
          <p:grpSpPr>
            <a:xfrm flipH="1">
              <a:off x="6366089" y="3174598"/>
              <a:ext cx="485522" cy="323025"/>
              <a:chOff x="8431901" y="2023009"/>
              <a:chExt cx="485522" cy="323025"/>
            </a:xfrm>
          </p:grpSpPr>
          <p:sp>
            <p:nvSpPr>
              <p:cNvPr id="132" name="楕円 131">
                <a:extLst>
                  <a:ext uri="{FF2B5EF4-FFF2-40B4-BE49-F238E27FC236}">
                    <a16:creationId xmlns:a16="http://schemas.microsoft.com/office/drawing/2014/main" id="{8BD9D841-0DEC-4BAC-AB50-1FB5A7F80CFD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391E0A53-903B-4B6F-BDC1-0763525E05E8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30</a:t>
                </a:r>
                <a:endParaRPr kumimoji="1" lang="ja-JP" altLang="en-US" sz="1400" dirty="0"/>
              </a:p>
            </p:txBody>
          </p:sp>
        </p:grpSp>
        <p:grpSp>
          <p:nvGrpSpPr>
            <p:cNvPr id="129" name="グループ化 128">
              <a:extLst>
                <a:ext uri="{FF2B5EF4-FFF2-40B4-BE49-F238E27FC236}">
                  <a16:creationId xmlns:a16="http://schemas.microsoft.com/office/drawing/2014/main" id="{F25CE4D3-D908-42AA-A4D4-FA926BEC8CF9}"/>
                </a:ext>
              </a:extLst>
            </p:cNvPr>
            <p:cNvGrpSpPr/>
            <p:nvPr/>
          </p:nvGrpSpPr>
          <p:grpSpPr>
            <a:xfrm flipH="1">
              <a:off x="6366089" y="3584297"/>
              <a:ext cx="485522" cy="323025"/>
              <a:chOff x="8431901" y="2023009"/>
              <a:chExt cx="485522" cy="323025"/>
            </a:xfrm>
          </p:grpSpPr>
          <p:sp>
            <p:nvSpPr>
              <p:cNvPr id="130" name="楕円 129">
                <a:extLst>
                  <a:ext uri="{FF2B5EF4-FFF2-40B4-BE49-F238E27FC236}">
                    <a16:creationId xmlns:a16="http://schemas.microsoft.com/office/drawing/2014/main" id="{B8334865-533B-41D6-A6EA-2E53FAAA1F28}"/>
                  </a:ext>
                </a:extLst>
              </p:cNvPr>
              <p:cNvSpPr/>
              <p:nvPr/>
            </p:nvSpPr>
            <p:spPr>
              <a:xfrm>
                <a:off x="8520913" y="2023009"/>
                <a:ext cx="307498" cy="30749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/>
              </a:p>
            </p:txBody>
          </p:sp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F6B083E4-53BD-44EA-BAD6-452EE837E04A}"/>
                  </a:ext>
                </a:extLst>
              </p:cNvPr>
              <p:cNvSpPr txBox="1"/>
              <p:nvPr/>
            </p:nvSpPr>
            <p:spPr>
              <a:xfrm>
                <a:off x="8431901" y="2038257"/>
                <a:ext cx="4855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/>
                  <a:t>31</a:t>
                </a:r>
                <a:endParaRPr kumimoji="1" lang="ja-JP" altLang="en-US" sz="1400" dirty="0"/>
              </a:p>
            </p:txBody>
          </p:sp>
        </p:grpSp>
      </p:grp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8BD6785F-784E-4A98-978D-58292F34FAA1}"/>
              </a:ext>
            </a:extLst>
          </p:cNvPr>
          <p:cNvSpPr txBox="1"/>
          <p:nvPr/>
        </p:nvSpPr>
        <p:spPr>
          <a:xfrm>
            <a:off x="37133" y="61884"/>
            <a:ext cx="4853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</a:t>
            </a:r>
            <a:r>
              <a:rPr kumimoji="1" lang="ja-JP" altLang="en-US" dirty="0"/>
              <a:t>：</a:t>
            </a:r>
            <a:r>
              <a:rPr kumimoji="1" lang="en-US" altLang="ja-JP" dirty="0"/>
              <a:t>20 B</a:t>
            </a:r>
            <a:r>
              <a:rPr kumimoji="1" lang="ja-JP" altLang="en-US" dirty="0"/>
              <a:t>：</a:t>
            </a:r>
            <a:r>
              <a:rPr kumimoji="1" lang="en-US" altLang="ja-JP" dirty="0"/>
              <a:t>21 C</a:t>
            </a:r>
            <a:r>
              <a:rPr kumimoji="1" lang="ja-JP" altLang="en-US" dirty="0"/>
              <a:t>：</a:t>
            </a:r>
            <a:r>
              <a:rPr kumimoji="1" lang="en-US" altLang="ja-JP" dirty="0"/>
              <a:t>22 </a:t>
            </a:r>
            <a:r>
              <a:rPr lang="en-US" altLang="ja-JP" dirty="0"/>
              <a:t>D</a:t>
            </a:r>
            <a:r>
              <a:rPr lang="ja-JP" altLang="en-US" dirty="0"/>
              <a:t>：</a:t>
            </a:r>
            <a:r>
              <a:rPr lang="en-US" altLang="ja-JP" dirty="0"/>
              <a:t>23 E</a:t>
            </a:r>
            <a:r>
              <a:rPr lang="ja-JP" altLang="en-US" dirty="0"/>
              <a:t>：</a:t>
            </a:r>
            <a:r>
              <a:rPr lang="en-US" altLang="ja-JP" dirty="0"/>
              <a:t>24 F</a:t>
            </a:r>
            <a:r>
              <a:rPr lang="ja-JP" altLang="en-US" dirty="0"/>
              <a:t>：</a:t>
            </a:r>
            <a:r>
              <a:rPr lang="en-US" altLang="ja-JP" dirty="0"/>
              <a:t>25</a:t>
            </a:r>
          </a:p>
          <a:p>
            <a:r>
              <a:rPr lang="ja-JP" altLang="en-US" dirty="0"/>
              <a:t>あ：</a:t>
            </a:r>
            <a:r>
              <a:rPr lang="en-US" altLang="ja-JP" dirty="0"/>
              <a:t>26 </a:t>
            </a:r>
            <a:r>
              <a:rPr lang="ja-JP" altLang="en-US" dirty="0"/>
              <a:t>い：</a:t>
            </a:r>
            <a:r>
              <a:rPr lang="en-US" altLang="ja-JP" dirty="0"/>
              <a:t>27 </a:t>
            </a:r>
            <a:r>
              <a:rPr lang="ja-JP" altLang="en-US" dirty="0"/>
              <a:t>う：</a:t>
            </a:r>
            <a:r>
              <a:rPr lang="en-US" altLang="ja-JP" dirty="0"/>
              <a:t>28 </a:t>
            </a:r>
            <a:r>
              <a:rPr lang="ja-JP" altLang="en-US" dirty="0"/>
              <a:t>ア：</a:t>
            </a:r>
            <a:r>
              <a:rPr lang="en-US" altLang="ja-JP" dirty="0"/>
              <a:t>29 </a:t>
            </a:r>
            <a:r>
              <a:rPr lang="ja-JP" altLang="en-US" dirty="0"/>
              <a:t>イ：</a:t>
            </a:r>
            <a:r>
              <a:rPr lang="en-US" altLang="ja-JP" dirty="0"/>
              <a:t>30 </a:t>
            </a:r>
            <a:r>
              <a:rPr lang="ja-JP" altLang="en-US" dirty="0"/>
              <a:t>ウ：</a:t>
            </a:r>
            <a:r>
              <a:rPr lang="en-US" altLang="ja-JP" dirty="0"/>
              <a:t>31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269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C071C5-125C-42AA-B020-0AE7A6B3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9" name="図 8" descr="頭飾り, 草, ヘルメット, 車 が含まれている画像&#10;&#10;自動的に生成された説明">
            <a:extLst>
              <a:ext uri="{FF2B5EF4-FFF2-40B4-BE49-F238E27FC236}">
                <a16:creationId xmlns:a16="http://schemas.microsoft.com/office/drawing/2014/main" id="{7550C3EB-62E4-48C9-B33F-38029DDAD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436" y="105015"/>
            <a:ext cx="6215128" cy="6212658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23A0297-A81A-4E32-A765-5B5BE5C54FF9}"/>
              </a:ext>
            </a:extLst>
          </p:cNvPr>
          <p:cNvGrpSpPr/>
          <p:nvPr/>
        </p:nvGrpSpPr>
        <p:grpSpPr>
          <a:xfrm>
            <a:off x="3893127" y="2575479"/>
            <a:ext cx="1489485" cy="497659"/>
            <a:chOff x="4588184" y="2423201"/>
            <a:chExt cx="2341294" cy="497659"/>
          </a:xfrm>
        </p:grpSpPr>
        <p:sp>
          <p:nvSpPr>
            <p:cNvPr id="11" name="吹き出し: 四角形 10">
              <a:extLst>
                <a:ext uri="{FF2B5EF4-FFF2-40B4-BE49-F238E27FC236}">
                  <a16:creationId xmlns:a16="http://schemas.microsoft.com/office/drawing/2014/main" id="{22800617-5999-4F50-B515-032EF8CD1A01}"/>
                </a:ext>
              </a:extLst>
            </p:cNvPr>
            <p:cNvSpPr/>
            <p:nvPr/>
          </p:nvSpPr>
          <p:spPr>
            <a:xfrm>
              <a:off x="4588184" y="2423201"/>
              <a:ext cx="2341294" cy="497659"/>
            </a:xfrm>
            <a:prstGeom prst="wedgeRectCallout">
              <a:avLst>
                <a:gd name="adj1" fmla="val 21666"/>
                <a:gd name="adj2" fmla="val 94236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2C2184A-F5F0-4391-9A2A-FAE37E64B32D}"/>
                </a:ext>
              </a:extLst>
            </p:cNvPr>
            <p:cNvSpPr txBox="1"/>
            <p:nvPr/>
          </p:nvSpPr>
          <p:spPr>
            <a:xfrm>
              <a:off x="4588184" y="2487364"/>
              <a:ext cx="2341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LCD Panel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301689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172</Words>
  <Application>Microsoft Office PowerPoint</Application>
  <PresentationFormat>ワイド画面</PresentationFormat>
  <Paragraphs>83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圧力センサ搭載ヘルメット     を用いた個人識別手法の提案</dc:title>
  <dc:creator>藤井 敦寛</dc:creator>
  <cp:lastModifiedBy>藤井 敦寛</cp:lastModifiedBy>
  <cp:revision>245</cp:revision>
  <dcterms:created xsi:type="dcterms:W3CDTF">2019-12-15T06:47:44Z</dcterms:created>
  <dcterms:modified xsi:type="dcterms:W3CDTF">2020-07-05T14:27:11Z</dcterms:modified>
</cp:coreProperties>
</file>