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C0FADC-491F-46A4-82DC-D477C50CB68B}"/>
              </a:ext>
            </a:extLst>
          </p:cNvPr>
          <p:cNvCxnSpPr/>
          <p:nvPr userDrawn="1"/>
        </p:nvCxnSpPr>
        <p:spPr>
          <a:xfrm>
            <a:off x="7410617" y="1881346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C7F33D-7A10-4D26-B8B8-920BB725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83A77EB-09A1-42D6-A7C2-B9F2036EA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D89FCC0B-5307-4B4B-9468-F28DB65D0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＊藤井敦寛（立命館大学）</a:t>
            </a:r>
            <a:endParaRPr lang="en-US" altLang="ja-JP" dirty="0"/>
          </a:p>
          <a:p>
            <a:r>
              <a:rPr lang="ja-JP" altLang="en-US" b="0" dirty="0"/>
              <a:t>村尾和哉（立命館大学，</a:t>
            </a:r>
            <a:r>
              <a:rPr lang="en-US" altLang="ja-JP" b="0" dirty="0"/>
              <a:t>JST</a:t>
            </a:r>
            <a:r>
              <a:rPr lang="ja-JP" altLang="en-US" b="0"/>
              <a:t>さきがけ）</a:t>
            </a:r>
            <a:endParaRPr lang="en-US" altLang="ja-JP" b="0"/>
          </a:p>
        </p:txBody>
      </p:sp>
    </p:spTree>
    <p:extLst>
      <p:ext uri="{BB962C8B-B14F-4D97-AF65-F5344CB8AC3E}">
        <p14:creationId xmlns:p14="http://schemas.microsoft.com/office/powerpoint/2010/main" val="368676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8</cp:revision>
  <dcterms:created xsi:type="dcterms:W3CDTF">2020-11-23T05:09:51Z</dcterms:created>
  <dcterms:modified xsi:type="dcterms:W3CDTF">2020-11-29T12:29:59Z</dcterms:modified>
</cp:coreProperties>
</file>