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6383" autoAdjust="0"/>
  </p:normalViewPr>
  <p:slideViewPr>
    <p:cSldViewPr snapToGrid="0">
      <p:cViewPr>
        <p:scale>
          <a:sx n="100" d="100"/>
          <a:sy n="100" d="100"/>
        </p:scale>
        <p:origin x="9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F687C4-BC8D-4D8D-967F-C9159AE18E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2B8B82C-9DE7-43EF-8D7F-5557C1F55F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3B645A7-8D10-4DF9-992F-84821FC7DD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8D4852D-8697-424C-BA59-23D89DE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endParaRPr kumimoji="1" lang="ja-JP" altLang="en-US" sz="3600" dirty="0"/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E2E346EB-7F23-46F4-A88D-73AA9C9F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578CCE4-671A-4E64-A208-7CC68677D0A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5AD5892-0348-47CA-94D9-1AECACD7AF33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30564E1-5BE4-46E8-BD7B-C70365B7B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BEB1492-F457-4453-95F9-B28F99A33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60F03A1-8F43-4BE5-8312-A3058F53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AA05F31-6A6F-4D56-8A97-EBF048C4A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C3E4E4C6-229C-46AB-8DBB-A3A7FDC22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 dirty="0"/>
              <a:t>さきがけ）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87265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23621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547</cp:revision>
  <cp:lastPrinted>2017-08-07T15:32:37Z</cp:lastPrinted>
  <dcterms:created xsi:type="dcterms:W3CDTF">2017-07-21T13:52:12Z</dcterms:created>
  <dcterms:modified xsi:type="dcterms:W3CDTF">2020-11-23T04:50:47Z</dcterms:modified>
</cp:coreProperties>
</file>