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83400" cy="100171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AC181E"/>
    <a:srgbClr val="66FF66"/>
    <a:srgbClr val="000000"/>
    <a:srgbClr val="70AD47"/>
    <a:srgbClr val="5B9BD5"/>
    <a:srgbClr val="ED7D31"/>
    <a:srgbClr val="00B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5" autoAdjust="0"/>
    <p:restoredTop sz="96383" autoAdjust="0"/>
  </p:normalViewPr>
  <p:slideViewPr>
    <p:cSldViewPr snapToGrid="0">
      <p:cViewPr varScale="1">
        <p:scale>
          <a:sx n="119" d="100"/>
          <a:sy n="119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9001" y="0"/>
            <a:ext cx="2982806" cy="502596"/>
          </a:xfrm>
          <a:prstGeom prst="rect">
            <a:avLst/>
          </a:prstGeom>
        </p:spPr>
        <p:txBody>
          <a:bodyPr vert="horz" lIns="96562" tIns="48281" rIns="96562" bIns="48281" rtlCol="0"/>
          <a:lstStyle>
            <a:lvl1pPr algn="r">
              <a:defRPr sz="1300"/>
            </a:lvl1pPr>
          </a:lstStyle>
          <a:p>
            <a:fld id="{D8422EA4-67AE-4623-8DD6-326650601D3C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62" tIns="48281" rIns="96562" bIns="4828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340" y="4820741"/>
            <a:ext cx="5506720" cy="3944243"/>
          </a:xfrm>
          <a:prstGeom prst="rect">
            <a:avLst/>
          </a:prstGeom>
        </p:spPr>
        <p:txBody>
          <a:bodyPr vert="horz" lIns="96562" tIns="48281" rIns="96562" bIns="4828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9001" y="9514532"/>
            <a:ext cx="2982806" cy="502595"/>
          </a:xfrm>
          <a:prstGeom prst="rect">
            <a:avLst/>
          </a:prstGeom>
        </p:spPr>
        <p:txBody>
          <a:bodyPr vert="horz" lIns="96562" tIns="48281" rIns="96562" bIns="48281" rtlCol="0" anchor="b"/>
          <a:lstStyle>
            <a:lvl1pPr algn="r">
              <a:defRPr sz="1300"/>
            </a:lvl1pPr>
          </a:lstStyle>
          <a:p>
            <a:fld id="{30C4CB3F-F62E-402B-B423-2F2652179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E2E346EB-7F23-46F4-A88D-73AA9C9F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1023" y="1948503"/>
            <a:ext cx="4114800" cy="849647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52000" y="6405411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1F687C4-BC8D-4D8D-967F-C9159AE18E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32B8B82C-9DE7-43EF-8D7F-5557C1F55F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3B645A7-8D10-4DF9-992F-84821FC7DD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6192763-0140-42EB-B1E9-53C7F8C8916F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88D4852D-8697-424C-BA59-23D89DEE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The Serif Hand Extrablack" panose="020B0604020202020204" pitchFamily="66" charset="0"/>
                <a:cs typeface="Times New Roman" panose="02020603050405020304" pitchFamily="18" charset="0"/>
              </a:defRPr>
            </a:lvl1pPr>
          </a:lstStyle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6797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052000" y="640541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5AD5892-0348-47CA-94D9-1AECACD7AF33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30564E1-5BE4-46E8-BD7B-C70365B7B1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BEB1492-F457-4453-95F9-B28F99A339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63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25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17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11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B0F8E2D8-124E-4E76-A4C1-61B808878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ja-JP" altLang="en-US" sz="2000" u="sng" dirty="0"/>
              <a:t> </a:t>
            </a:r>
            <a:r>
              <a:rPr lang="en-US" altLang="ja-JP" sz="2000" u="sng" dirty="0"/>
              <a:t>FUJII</a:t>
            </a:r>
            <a:r>
              <a:rPr lang="en-US" altLang="ja-JP" sz="2000" dirty="0"/>
              <a:t> / Kazuya MURAO</a:t>
            </a:r>
          </a:p>
          <a:p>
            <a:r>
              <a:rPr lang="en-US" altLang="ja-JP" b="0" dirty="0" err="1"/>
              <a:t>Ritsumeikan</a:t>
            </a:r>
            <a:r>
              <a:rPr lang="en-US" altLang="ja-JP" b="0" dirty="0"/>
              <a:t> University, Japan</a:t>
            </a:r>
            <a:endParaRPr lang="en-US" altLang="ja-JP" sz="1400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C3DAA9-69F5-4539-B91A-6FF12F71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A9C602C-8890-492D-847A-8F6B0EA1A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23632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The Serif Hand Extrablack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 ACT-I面接 システムからの通知にユーザが対応できないことを利用したセンサデータのアノテーション</dc:title>
  <dc:creator>Kazuya</dc:creator>
  <cp:lastModifiedBy>藤井 敦寛</cp:lastModifiedBy>
  <cp:revision>561</cp:revision>
  <cp:lastPrinted>2017-08-07T15:32:37Z</cp:lastPrinted>
  <dcterms:created xsi:type="dcterms:W3CDTF">2017-07-21T13:52:12Z</dcterms:created>
  <dcterms:modified xsi:type="dcterms:W3CDTF">2020-11-23T05:02:31Z</dcterms:modified>
</cp:coreProperties>
</file>