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F9D2F-CADC-4804-9FA9-081F747AA78A}" v="12" dt="2020-11-23T05:18:11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4ADF9D2F-CADC-4804-9FA9-081F747AA78A}"/>
    <pc:docChg chg="custSel addSld delSld modSld modMainMaster">
      <pc:chgData name="藤井 敦寛" userId="130b06c820d4b9d5" providerId="LiveId" clId="{4ADF9D2F-CADC-4804-9FA9-081F747AA78A}" dt="2020-11-23T05:18:16.591" v="44" actId="403"/>
      <pc:docMkLst>
        <pc:docMk/>
      </pc:docMkLst>
      <pc:sldChg chg="modSp add">
        <pc:chgData name="藤井 敦寛" userId="130b06c820d4b9d5" providerId="LiveId" clId="{4ADF9D2F-CADC-4804-9FA9-081F747AA78A}" dt="2020-11-23T05:18:16.591" v="44" actId="403"/>
        <pc:sldMkLst>
          <pc:docMk/>
          <pc:sldMk cId="43862137" sldId="256"/>
        </pc:sldMkLst>
        <pc:spChg chg="mod">
          <ac:chgData name="藤井 敦寛" userId="130b06c820d4b9d5" providerId="LiveId" clId="{4ADF9D2F-CADC-4804-9FA9-081F747AA78A}" dt="2020-11-23T05:18:16.591" v="44" actId="403"/>
          <ac:spMkLst>
            <pc:docMk/>
            <pc:sldMk cId="43862137" sldId="256"/>
            <ac:spMk id="2" creationId="{DC9B4D7B-351E-4936-9FB4-22E0BCF70E69}"/>
          </ac:spMkLst>
        </pc:spChg>
      </pc:sldChg>
      <pc:sldChg chg="modSp add del">
        <pc:chgData name="藤井 敦寛" userId="130b06c820d4b9d5" providerId="LiveId" clId="{4ADF9D2F-CADC-4804-9FA9-081F747AA78A}" dt="2020-11-23T05:15:27.500" v="19" actId="2696"/>
        <pc:sldMkLst>
          <pc:docMk/>
          <pc:sldMk cId="198771980" sldId="256"/>
        </pc:sldMkLst>
        <pc:spChg chg="mod">
          <ac:chgData name="藤井 敦寛" userId="130b06c820d4b9d5" providerId="LiveId" clId="{4ADF9D2F-CADC-4804-9FA9-081F747AA78A}" dt="2020-11-23T05:15:10.579" v="18" actId="20577"/>
          <ac:spMkLst>
            <pc:docMk/>
            <pc:sldMk cId="198771980" sldId="256"/>
            <ac:spMk id="3" creationId="{DA86F27E-A966-4541-8D1D-A7DAD99DF250}"/>
          </ac:spMkLst>
        </pc:spChg>
      </pc:sldChg>
      <pc:sldChg chg="del">
        <pc:chgData name="藤井 敦寛" userId="130b06c820d4b9d5" providerId="LiveId" clId="{4ADF9D2F-CADC-4804-9FA9-081F747AA78A}" dt="2020-11-23T05:15:01.458" v="3" actId="2696"/>
        <pc:sldMkLst>
          <pc:docMk/>
          <pc:sldMk cId="2307507436" sldId="256"/>
        </pc:sldMkLst>
      </pc:sldChg>
      <pc:sldChg chg="modSp add del">
        <pc:chgData name="藤井 敦寛" userId="130b06c820d4b9d5" providerId="LiveId" clId="{4ADF9D2F-CADC-4804-9FA9-081F747AA78A}" dt="2020-11-23T05:17:51.266" v="39" actId="2696"/>
        <pc:sldMkLst>
          <pc:docMk/>
          <pc:sldMk cId="3474099011" sldId="256"/>
        </pc:sldMkLst>
        <pc:spChg chg="mod">
          <ac:chgData name="藤井 敦寛" userId="130b06c820d4b9d5" providerId="LiveId" clId="{4ADF9D2F-CADC-4804-9FA9-081F747AA78A}" dt="2020-11-23T05:17:10.338" v="32" actId="403"/>
          <ac:spMkLst>
            <pc:docMk/>
            <pc:sldMk cId="3474099011" sldId="256"/>
            <ac:spMk id="2" creationId="{9C2B430F-532D-4F01-9CD1-C8D1E998AFBC}"/>
          </ac:spMkLst>
        </pc:spChg>
        <pc:spChg chg="mod">
          <ac:chgData name="藤井 敦寛" userId="130b06c820d4b9d5" providerId="LiveId" clId="{4ADF9D2F-CADC-4804-9FA9-081F747AA78A}" dt="2020-11-23T05:17:46.740" v="38" actId="20577"/>
          <ac:spMkLst>
            <pc:docMk/>
            <pc:sldMk cId="3474099011" sldId="256"/>
            <ac:spMk id="4" creationId="{BA18266F-1FAB-4472-8548-37848F6B4C71}"/>
          </ac:spMkLst>
        </pc:spChg>
      </pc:sldChg>
      <pc:sldChg chg="modSp add del">
        <pc:chgData name="藤井 敦寛" userId="130b06c820d4b9d5" providerId="LiveId" clId="{4ADF9D2F-CADC-4804-9FA9-081F747AA78A}" dt="2020-11-23T05:16:38.996" v="27" actId="2696"/>
        <pc:sldMkLst>
          <pc:docMk/>
          <pc:sldMk cId="4153813875" sldId="256"/>
        </pc:sldMkLst>
        <pc:spChg chg="mod">
          <ac:chgData name="藤井 敦寛" userId="130b06c820d4b9d5" providerId="LiveId" clId="{4ADF9D2F-CADC-4804-9FA9-081F747AA78A}" dt="2020-11-23T05:16:05.128" v="24" actId="403"/>
          <ac:spMkLst>
            <pc:docMk/>
            <pc:sldMk cId="4153813875" sldId="256"/>
            <ac:spMk id="2" creationId="{CF3B2FA0-CC62-4FD2-9BE0-C3354B3C103C}"/>
          </ac:spMkLst>
        </pc:spChg>
      </pc:sldChg>
      <pc:sldChg chg="add del">
        <pc:chgData name="藤井 敦寛" userId="130b06c820d4b9d5" providerId="LiveId" clId="{4ADF9D2F-CADC-4804-9FA9-081F747AA78A}" dt="2020-11-23T05:16:27.499" v="26" actId="2696"/>
        <pc:sldMkLst>
          <pc:docMk/>
          <pc:sldMk cId="453376994" sldId="257"/>
        </pc:sldMkLst>
      </pc:sldChg>
      <pc:sldChg chg="add del">
        <pc:chgData name="藤井 敦寛" userId="130b06c820d4b9d5" providerId="LiveId" clId="{4ADF9D2F-CADC-4804-9FA9-081F747AA78A}" dt="2020-11-23T05:17:37.742" v="34" actId="2696"/>
        <pc:sldMkLst>
          <pc:docMk/>
          <pc:sldMk cId="2579013761" sldId="257"/>
        </pc:sldMkLst>
      </pc:sldChg>
      <pc:sldMasterChg chg="modSldLayout">
        <pc:chgData name="藤井 敦寛" userId="130b06c820d4b9d5" providerId="LiveId" clId="{4ADF9D2F-CADC-4804-9FA9-081F747AA78A}" dt="2020-11-23T05:14:50.956" v="2"/>
        <pc:sldMasterMkLst>
          <pc:docMk/>
          <pc:sldMasterMk cId="3324387744" sldId="2147483648"/>
        </pc:sldMasterMkLst>
        <pc:sldLayoutChg chg="modSp">
          <pc:chgData name="藤井 敦寛" userId="130b06c820d4b9d5" providerId="LiveId" clId="{4ADF9D2F-CADC-4804-9FA9-081F747AA78A}" dt="2020-11-23T05:14:29.890" v="0" actId="2711"/>
          <pc:sldLayoutMkLst>
            <pc:docMk/>
            <pc:sldMasterMk cId="3324387744" sldId="2147483648"/>
            <pc:sldLayoutMk cId="4044902134" sldId="2147483649"/>
          </pc:sldLayoutMkLst>
          <pc:spChg chg="mod">
            <ac:chgData name="藤井 敦寛" userId="130b06c820d4b9d5" providerId="LiveId" clId="{4ADF9D2F-CADC-4804-9FA9-081F747AA78A}" dt="2020-11-23T05:14:29.890" v="0" actId="2711"/>
            <ac:spMkLst>
              <pc:docMk/>
              <pc:sldMasterMk cId="3324387744" sldId="2147483648"/>
              <pc:sldLayoutMk cId="4044902134" sldId="2147483649"/>
              <ac:spMk id="16" creationId="{1D80BAED-AFAE-4116-B2B4-C55373CCB05E}"/>
            </ac:spMkLst>
          </pc:spChg>
        </pc:sldLayoutChg>
        <pc:sldLayoutChg chg="addSp delSp">
          <pc:chgData name="藤井 敦寛" userId="130b06c820d4b9d5" providerId="LiveId" clId="{4ADF9D2F-CADC-4804-9FA9-081F747AA78A}" dt="2020-11-23T05:14:50.956" v="2"/>
          <pc:sldLayoutMkLst>
            <pc:docMk/>
            <pc:sldMasterMk cId="3324387744" sldId="2147483648"/>
            <pc:sldLayoutMk cId="4127679816" sldId="2147483650"/>
          </pc:sldLayoutMkLst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2" creationId="{77B55738-5D3D-4813-84E8-3141FC4392DD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3" creationId="{92566A8B-6694-468F-AEEF-C8DD07C9B02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4" creationId="{7DF8531C-8EDD-4E7F-A076-239B14CB601C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5" creationId="{3CC7DBA4-F49D-4C48-B91B-2936EBEB7EB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6" creationId="{D2BD8BEE-19F6-4B07-B948-BDF55714FF6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7" creationId="{28475B31-648B-43FB-AAED-A94E3E7B47A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8" creationId="{11421803-0C4A-48CB-BD54-D326BA7D0C86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9" creationId="{73545C9E-0D4E-4000-96E9-64CE7EEA2525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0" creationId="{DAB85368-2961-49E6-BEAF-C27926D9625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1" creationId="{04FA4275-451B-440D-967A-1C6CC87D164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2" creationId="{1C957D30-D52A-4174-B871-D7EB24A100F8}"/>
            </ac:spMkLst>
          </pc:spChg>
          <pc:grpChg chg="add">
            <ac:chgData name="藤井 敦寛" userId="130b06c820d4b9d5" providerId="LiveId" clId="{4ADF9D2F-CADC-4804-9FA9-081F747AA78A}" dt="2020-11-23T05:14:50.956" v="2"/>
            <ac:grpSpMkLst>
              <pc:docMk/>
              <pc:sldMasterMk cId="3324387744" sldId="2147483648"/>
              <pc:sldLayoutMk cId="4127679816" sldId="2147483650"/>
              <ac:grpSpMk id="13" creationId="{B3AF5851-D692-498D-904C-068C81C6DBE2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2507A-29CE-4FCB-8EEC-8E792EA02E35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A3DA-E210-4C99-BA06-04F6F8F0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2F74F09D-D0ED-40C0-A8D5-C7E9299B1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7044" y="1933893"/>
            <a:ext cx="4860000" cy="1080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altLang="ja-JP" sz="1800" b="0" dirty="0"/>
          </a:p>
        </p:txBody>
      </p:sp>
      <p:sp>
        <p:nvSpPr>
          <p:cNvPr id="8" name="日付プレースホルダー 3">
            <a:extLst>
              <a:ext uri="{FF2B5EF4-FFF2-40B4-BE49-F238E27FC236}">
                <a16:creationId xmlns:a16="http://schemas.microsoft.com/office/drawing/2014/main" id="{8F87813D-6707-417E-B5C4-3E6FAD1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4FEF679-267A-4481-8BB5-8AE24A51FDA5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35F4A6-FD82-415E-8767-FF36E1A590E1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3E05352-1D39-4A49-A748-561123964199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E1C86619-A67E-421C-93E9-726C223901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7A6EF33-EF89-4E3E-8DAB-422C0BC24E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87CB5D-2662-49C9-A305-491D615A9320}"/>
              </a:ext>
            </a:extLst>
          </p:cNvPr>
          <p:cNvSpPr/>
          <p:nvPr userDrawn="1"/>
        </p:nvSpPr>
        <p:spPr>
          <a:xfrm>
            <a:off x="-1" y="1"/>
            <a:ext cx="12192000" cy="1933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D80BAED-AFAE-4116-B2B4-C55373CC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0" y="4370"/>
            <a:ext cx="12193989" cy="1929523"/>
          </a:xfrm>
        </p:spPr>
        <p:txBody>
          <a:bodyPr anchor="ctr" anchorCtr="0">
            <a:normAutofit/>
          </a:bodyPr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ja-JP" altLang="en-US" sz="3600" dirty="0"/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4414EE84-21C5-4DE2-80BD-A61E1035E4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71473" y="6387211"/>
            <a:ext cx="453787" cy="496800"/>
          </a:xfrm>
          <a:prstGeom prst="rect">
            <a:avLst/>
          </a:prstGeom>
        </p:spPr>
      </p:pic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6C501DA0-A335-4866-BFD4-3297D5D2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International Symposium on Wearable Computers (ISWC ’21), September 21–26, 2021, Virtual, USA.</a:t>
            </a:r>
            <a:endParaRPr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56DC56AE-1EB1-49C3-A143-00D6CFC7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9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548F2-35F1-42DA-BA4C-51FE1C1B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915B5-6A0E-4E90-BF6B-6990C789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6EDEF-8DF8-4A4D-9788-26B84BD5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7A72-48A1-4555-B025-9E588A91CA30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AEC5C-65D1-4285-9BF8-75938138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B436B-A129-4C8E-8C37-26B989C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C370EB-DAF4-4068-AAE8-F23380A19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C269E-CEAE-40BC-9F03-574D64FC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5368-4FBB-43BB-9480-82DF985A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985D-4259-4660-A5D8-31AE797DEB74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B17E7D-28BA-4B7E-9351-FBE23CB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2E387-C54F-4B45-A6D3-ED9FB9E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28475B31-648B-43FB-AAED-A94E3E7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1421803-0C4A-48CB-BD54-D326BA7D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73545C9E-0D4E-4000-96E9-64CE7EEA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3084C91-8755-4AAC-AFE0-7B115819D492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4FA4275-451B-440D-967A-1C6CC87D164F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3AF5851-D692-498D-904C-068C81C6DBE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5BDF76F8-F636-44B1-9D6E-41597EB4CC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415BA195-0190-4F3A-B508-515917E230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DAB85368-2961-49E6-BEAF-C27926D9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International Symposium on Wearable Computers (ISWC ’21), September 21–26, 2021, Virtual, USA.</a:t>
            </a:r>
            <a:endParaRPr lang="ja-JP" altLang="en-US" dirty="0"/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6B4E5D5C-5BA3-4438-ABC1-24AB3C1A3B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71473" y="6387211"/>
            <a:ext cx="453787" cy="496800"/>
          </a:xfrm>
          <a:prstGeom prst="rect">
            <a:avLst/>
          </a:prstGeom>
        </p:spPr>
      </p:pic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1C957D30-D52A-4174-B871-D7EB24A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6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638CB-E50B-4750-9189-8A87F0C6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DEC27D-D692-493C-BBAD-89A6EAC0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10C42-76F3-493E-950C-739323F8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1EA2-A236-49D5-8409-DCC10462AD0E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2E592-22C0-4232-AA14-CE5E7F8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BB206-D3E8-4C4C-B179-8AD37DC5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DFA26-31BB-484C-AADA-3CFF8BBD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C9DE7-6DAC-4997-9281-4E6C36759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B0F5B5-BEF1-4B4E-986A-E5F9F9E3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AA91B-E794-4E63-AAFD-936EEE27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FC6C-21C0-445A-94A6-E925111F3268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89D1ED-2ECD-4436-9E8B-84554592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788B9A-4AF1-4902-88A6-95341662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3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95BC6-2570-480F-AC1F-92CB7B7B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D5924-EFDC-4A75-8757-13BE34CD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0E1782-2518-4D4A-98AF-7DD568F76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D9FE19-6B9E-4ACC-A713-DD945DB05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353D3F-C2C2-4785-A81D-8E6D5C9F7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C10816-5F1E-43CA-8056-C314A6E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B3FA-BBC1-43DD-ADF6-8D080A2E5DC0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ADA146-DFD3-499A-8492-FD0EF6DC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60A1A1-0E84-4581-8495-66A48200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5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F9EC0-26E1-47C4-8E5A-FB4FF9CC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5F2E88-A4C4-4B4C-A10B-9299CD2B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35DB-A148-4974-9BFC-0A331FCD9062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295FA-09B4-4327-9AC7-58DE258E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EB8EDC-785F-47ED-8107-928B364C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8389D2-714C-4B92-A574-09C9D87D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4565-5BF9-4302-9F00-5A1141F7DEE6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F15769-1FB1-4CBA-8FFD-0FBD8FAF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C1B7AF-283D-4496-84E4-4D8EEF3C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3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FC321-23FE-4480-8F41-C489F24B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20DB4-E039-47B2-A20B-8345B771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F58BA3-E13C-4823-9A74-10F4940E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1C4C1D-2B1F-4392-903A-7F124A5E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F9ED-D4C4-416C-ADBC-38051F9EAD48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3914E-93EC-4B94-B170-DA945448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7244C-4308-4A2B-94AE-180EAF30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0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B4448-0356-4C5F-AF9B-9BFC9754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9BB98E-8E36-4917-B4A8-986F58581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7CCC89-FD32-4330-8566-61649403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AF35A2-6883-47AF-B7AC-ED208893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2DA4-7D4F-48AF-A29D-CD7A49845DE0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57719-5284-4772-98CB-F6E991DF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DEAE0D-1C7D-4497-ADCC-25F0C65A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4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B3888A-230B-4B9C-A129-2BB0614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FF0D8-0B69-4FD1-94FB-E1CA7D42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82DEB-64C9-4FCB-B4D6-B718D8AAC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1E14B-8AAD-43F5-9FA1-198095C07BAB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430D4-A7A9-41A7-B385-A29D2B615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D4E38-C269-40AE-A0D6-0A79FA83D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2F206C54-52F7-4FF2-A9EE-2BAF20003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9371" y="1933893"/>
            <a:ext cx="7759691" cy="593176"/>
          </a:xfrm>
        </p:spPr>
        <p:txBody>
          <a:bodyPr/>
          <a:lstStyle/>
          <a:p>
            <a:r>
              <a:rPr lang="en-US" altLang="ja-JP" sz="2200" u="sng" dirty="0" err="1"/>
              <a:t>Atsuhiro</a:t>
            </a:r>
            <a:r>
              <a:rPr lang="en-US" altLang="ja-JP" sz="2200" u="sng" dirty="0"/>
              <a:t> FUJII</a:t>
            </a:r>
            <a:r>
              <a:rPr lang="en-US" altLang="ja-JP" sz="2200" b="0" baseline="30000" dirty="0"/>
              <a:t>1</a:t>
            </a:r>
            <a:r>
              <a:rPr lang="en-US" altLang="ja-JP" sz="2200" dirty="0"/>
              <a:t>, Kazuya MURAO</a:t>
            </a:r>
            <a:r>
              <a:rPr lang="en-US" altLang="ja-JP" sz="2200" b="0" baseline="30000" dirty="0"/>
              <a:t>1, 3</a:t>
            </a:r>
            <a:r>
              <a:rPr lang="en-US" altLang="ja-JP" sz="2200" dirty="0"/>
              <a:t>, </a:t>
            </a:r>
            <a:r>
              <a:rPr lang="en-US" altLang="ja-JP" sz="2200" dirty="0" err="1"/>
              <a:t>Naoji</a:t>
            </a:r>
            <a:r>
              <a:rPr lang="en-US" altLang="ja-JP" sz="2200" dirty="0"/>
              <a:t> Matsuhisa</a:t>
            </a:r>
            <a:r>
              <a:rPr lang="en-US" altLang="ja-JP" sz="2200" b="0" baseline="30000" dirty="0"/>
              <a:t>2, 3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41DAA82-3F22-461A-8451-12819581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C86E9A3-7836-417E-84A4-AE2085EDD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Disp2ppg</a:t>
            </a:r>
            <a:br>
              <a:rPr kumimoji="1" lang="en-US" altLang="ja-JP" sz="3200" dirty="0"/>
            </a:br>
            <a:r>
              <a:rPr kumimoji="1" lang="en-US" altLang="ja-JP" sz="3200" dirty="0"/>
              <a:t>Pulse Wave Generation to PPG Sensor using Display</a:t>
            </a:r>
            <a:endParaRPr kumimoji="1" lang="ja-JP" altLang="en-US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3A1BC16-4BB1-4575-906C-932AE023F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46" r="1642"/>
          <a:stretch/>
        </p:blipFill>
        <p:spPr>
          <a:xfrm>
            <a:off x="255782" y="2758347"/>
            <a:ext cx="5636541" cy="3396490"/>
          </a:xfrm>
          <a:prstGeom prst="rect">
            <a:avLst/>
          </a:prstGeom>
        </p:spPr>
      </p:pic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278581-7222-41F8-8493-2354DC00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International Symposium on Wearable Computers (ISWC ’21), September 21–26, 2021, Virtual, USA.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680ADB-6E51-4628-81D8-CF1884B8B2A6}"/>
              </a:ext>
            </a:extLst>
          </p:cNvPr>
          <p:cNvSpPr txBox="1"/>
          <p:nvPr/>
        </p:nvSpPr>
        <p:spPr>
          <a:xfrm>
            <a:off x="6043824" y="2476238"/>
            <a:ext cx="6005238" cy="71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Ritsumeikan University, Japan / </a:t>
            </a:r>
            <a:r>
              <a:rPr kumimoji="1" lang="en-US" altLang="ja-JP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2</a:t>
            </a:r>
            <a:r>
              <a:rPr lang="en-US" altLang="ja-JP" dirty="0">
                <a:solidFill>
                  <a:prstClr val="black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Keio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University, Japan /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3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Japan Science and Technology Agency, PRESTO</a:t>
            </a:r>
          </a:p>
        </p:txBody>
      </p:sp>
    </p:spTree>
    <p:extLst>
      <p:ext uri="{BB962C8B-B14F-4D97-AF65-F5344CB8AC3E}">
        <p14:creationId xmlns:p14="http://schemas.microsoft.com/office/powerpoint/2010/main" val="268121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B171C6-4C27-4BEE-83CC-C6609A0D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 (1/3)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DC7C03-C300-405F-B724-EFD3F439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Wearable devices are widely used.</a:t>
            </a:r>
          </a:p>
          <a:p>
            <a:endParaRPr lang="en-US" altLang="ja-JP" dirty="0"/>
          </a:p>
          <a:p>
            <a:r>
              <a:rPr kumimoji="1" lang="en-US" altLang="ja-JP" dirty="0"/>
              <a:t>It has the following functions.</a:t>
            </a:r>
          </a:p>
          <a:p>
            <a:pPr lvl="1"/>
            <a:r>
              <a:rPr kumimoji="1" lang="en-US" altLang="ja-JP" dirty="0"/>
              <a:t>Call, message, clock, and payment functions</a:t>
            </a:r>
            <a:r>
              <a:rPr lang="en-US" altLang="ja-JP" dirty="0"/>
              <a:t>.</a:t>
            </a:r>
          </a:p>
          <a:p>
            <a:pPr lvl="1"/>
            <a:r>
              <a:rPr kumimoji="1" lang="en-US" altLang="ja-JP" dirty="0"/>
              <a:t>Biometric recording function.</a:t>
            </a:r>
          </a:p>
          <a:p>
            <a:pPr lvl="2"/>
            <a:r>
              <a:rPr kumimoji="1" lang="en-US" altLang="ja-JP" dirty="0"/>
              <a:t>Heart rate, respiratory rate, body temperature, etc.</a:t>
            </a:r>
          </a:p>
          <a:p>
            <a:pPr lvl="1"/>
            <a:r>
              <a:rPr kumimoji="1" lang="en-US" altLang="ja-JP" dirty="0"/>
              <a:t>Activity annotation function</a:t>
            </a:r>
            <a:r>
              <a:rPr lang="en-US" altLang="ja-JP" dirty="0"/>
              <a:t>.</a:t>
            </a:r>
          </a:p>
          <a:p>
            <a:pPr lvl="2"/>
            <a:r>
              <a:rPr kumimoji="1" lang="en-US" altLang="ja-JP" dirty="0"/>
              <a:t>Walking, eating, sleeping, etc.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7CA0D73-3112-4085-853B-B63538BF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International Symposium on Wearable Computers (ISWC ’21), September 21–26, 2021, Virtual, USA.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0F1292-80BE-4F4D-8A1A-6DA3D527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pic>
        <p:nvPicPr>
          <p:cNvPr id="7" name="図 6" descr="食品, 部屋 が含まれている画像&#10;&#10;自動的に生成された説明">
            <a:extLst>
              <a:ext uri="{FF2B5EF4-FFF2-40B4-BE49-F238E27FC236}">
                <a16:creationId xmlns:a16="http://schemas.microsoft.com/office/drawing/2014/main" id="{899230F7-B401-4921-86EC-2D4A7E940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471" y="2700352"/>
            <a:ext cx="2882973" cy="260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0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2C8307-61D5-464B-AD88-1C70C9D6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 (2/3)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921D43-3AF1-4498-B050-63BC98D46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 most common technique of recording pulse data is called photoplethysmography (PPG).</a:t>
            </a:r>
          </a:p>
          <a:p>
            <a:r>
              <a:rPr kumimoji="1" lang="en-US" altLang="ja-JP" dirty="0"/>
              <a:t>It measures pulse data by irradiating LED light onto the skin and detecting changes in the light reflected through blood vessels.</a:t>
            </a:r>
          </a:p>
          <a:p>
            <a:pPr lvl="1"/>
            <a:r>
              <a:rPr kumimoji="1" lang="en-US" altLang="ja-JP" dirty="0"/>
              <a:t>Oxidized hemoglobin has the property of absorbing this LED light.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→ </a:t>
            </a:r>
            <a:r>
              <a:rPr lang="en-US" altLang="ja-JP" dirty="0">
                <a:solidFill>
                  <a:srgbClr val="FF0000"/>
                </a:solidFill>
              </a:rPr>
              <a:t>Need blood flow.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0EF740-EF2F-4608-B6A9-9A843C8C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International Symposium on Wearable Computers (ISWC ’21), September 21–26, 2021, Virtual, USA.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099FA5-82F4-43E5-9B70-F0651CA7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10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4677BC-CACE-4624-AB46-3C134319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 (3/3)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502CF4-6E28-4BCB-B303-2FA10DF7F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Assumption of a wearable device on an artificial body.</a:t>
            </a:r>
          </a:p>
          <a:p>
            <a:pPr lvl="1"/>
            <a:r>
              <a:rPr kumimoji="1" lang="en-US" altLang="ja-JP" dirty="0"/>
              <a:t>Call, message, clock, and payment </a:t>
            </a:r>
            <a:r>
              <a:rPr kumimoji="1" lang="en-US" altLang="ja-JP"/>
              <a:t>functions: available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CE8312-BADE-4905-A869-BA5D9D8A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International Symposium on Wearable Computers (ISWC ’21), September 21–26, 2021, Virtual, USA.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FB9F94-697A-493C-B0E3-A956C727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895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249</Words>
  <Application>Microsoft Office PowerPoint</Application>
  <PresentationFormat>ワイド画面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Disp2ppg Pulse Wave Generation to PPG Sensor using Display</vt:lpstr>
      <vt:lpstr>Background (1/3)</vt:lpstr>
      <vt:lpstr>Background (2/3)</vt:lpstr>
      <vt:lpstr>Background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121</cp:revision>
  <dcterms:created xsi:type="dcterms:W3CDTF">2020-11-23T05:14:16Z</dcterms:created>
  <dcterms:modified xsi:type="dcterms:W3CDTF">2021-08-24T12:59:30Z</dcterms:modified>
</cp:coreProperties>
</file>