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91" autoAdjust="0"/>
  </p:normalViewPr>
  <p:slideViewPr>
    <p:cSldViewPr snapToGrid="0">
      <p:cViewPr varScale="1">
        <p:scale>
          <a:sx n="90" d="100"/>
          <a:sy n="90" d="100"/>
        </p:scale>
        <p:origin x="119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6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6CFD00C-20C3-4216-9D2E-06971DE37894}"/>
              </a:ext>
            </a:extLst>
          </p:cNvPr>
          <p:cNvSpPr txBox="1"/>
          <p:nvPr/>
        </p:nvSpPr>
        <p:spPr>
          <a:xfrm>
            <a:off x="5451700" y="1934090"/>
            <a:ext cx="18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32</a:t>
            </a:r>
            <a:r>
              <a:rPr kumimoji="1" lang="ja-JP" altLang="en-US" dirty="0"/>
              <a:t>個のセンサ値</a:t>
            </a: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所有者の学習データ群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333179" y="1640087"/>
            <a:ext cx="2487343" cy="7837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9685621C-E6AF-4141-A686-04B70720DA7F}"/>
              </a:ext>
            </a:extLst>
          </p:cNvPr>
          <p:cNvSpPr/>
          <p:nvPr/>
        </p:nvSpPr>
        <p:spPr>
          <a:xfrm>
            <a:off x="5505448" y="1699271"/>
            <a:ext cx="1733277" cy="63164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333177" y="1847307"/>
            <a:ext cx="248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プロトタイプデバイス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8"/>
            <a:ext cx="6230676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820522" y="2031473"/>
            <a:ext cx="1684926" cy="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E133F51-0061-4B5C-9CF0-B6F469FDA611}"/>
              </a:ext>
            </a:extLst>
          </p:cNvPr>
          <p:cNvSpPr txBox="1"/>
          <p:nvPr/>
        </p:nvSpPr>
        <p:spPr>
          <a:xfrm>
            <a:off x="10338055" y="4730156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拒否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8AF5D8-E028-42A5-97CA-74F1BF70AA17}"/>
              </a:ext>
            </a:extLst>
          </p:cNvPr>
          <p:cNvSpPr/>
          <p:nvPr/>
        </p:nvSpPr>
        <p:spPr>
          <a:xfrm>
            <a:off x="10338053" y="4718353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00BD5A-BC9A-48F6-80C2-B6742351FEDC}"/>
              </a:ext>
            </a:extLst>
          </p:cNvPr>
          <p:cNvSpPr/>
          <p:nvPr/>
        </p:nvSpPr>
        <p:spPr>
          <a:xfrm>
            <a:off x="10338056" y="3967119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95D2950-6D58-4EC4-8D99-87500DA040DA}"/>
              </a:ext>
            </a:extLst>
          </p:cNvPr>
          <p:cNvSpPr txBox="1"/>
          <p:nvPr/>
        </p:nvSpPr>
        <p:spPr>
          <a:xfrm>
            <a:off x="10338055" y="3963759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認証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8404071" y="434317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8406795" y="434317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判別器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 flipV="1">
            <a:off x="9328879" y="4148425"/>
            <a:ext cx="1009176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328879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392038" y="4527084"/>
            <a:ext cx="1012033" cy="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9878" y="4527084"/>
            <a:ext cx="158225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13" idx="3"/>
            <a:endCxn id="5" idx="0"/>
          </p:cNvCxnSpPr>
          <p:nvPr/>
        </p:nvCxnSpPr>
        <p:spPr>
          <a:xfrm>
            <a:off x="6372087" y="2330916"/>
            <a:ext cx="0" cy="18737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5352135" y="4204671"/>
            <a:ext cx="2039903" cy="6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マハラノビス距離を計算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799524" y="5197076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4756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22</Words>
  <Application>Microsoft Office PowerPoint</Application>
  <PresentationFormat>ワイド画面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120</cp:revision>
  <dcterms:created xsi:type="dcterms:W3CDTF">2019-12-15T06:47:44Z</dcterms:created>
  <dcterms:modified xsi:type="dcterms:W3CDTF">2020-01-12T05:00:39Z</dcterms:modified>
</cp:coreProperties>
</file>