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B46A0F-F9F1-4D8C-B5E3-FFE2FFDDA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FEF149-2C20-4343-B0B4-02490178E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A25C3C-D6A4-4044-88C2-C1D63367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982B05-ACA8-4CCC-A617-CBB612B2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3F8CCE-96CB-4FA8-8850-1274882D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81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F11098-4446-464F-9484-1908B7E2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69FC75-1AC7-4597-9991-CAFF0B092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B1B811-4716-498D-8036-D4FEA545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47495C-31E9-4EA9-8564-5498E5F2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FC42A4-ADFB-4165-BAC2-BBFFCD96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48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87D1431-76B9-4E0C-BBCD-8C82C01C9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29A661-570A-4CA8-8943-B706810D8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361EE4-EE05-4BF2-A806-9E542D1B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673666-8621-49B8-9F00-1A8B8615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3EEA40-E6B9-4215-BF32-7D2E96AB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45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A0466E-926A-4AB6-A8F6-88E48CF4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8F2F63-5CB5-4349-BA6F-0A77772E6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D6CFB6-2211-47EB-AA4F-3D4E5E63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FE2B54-A0CB-4369-8276-6C9C2207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D9A978-0804-4A20-A395-DD54D3DA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67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5FEC49-08A7-416A-B10A-17A07BF0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97BA44-F3BE-4A37-AFFC-3B1BF62A7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1CEF95-3D3D-4EE9-9DF1-62B73EA6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F27F58-5DA8-4FD4-A59E-99C91B42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1F51C0-2A71-4C30-899C-64697BF8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95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00E9E-F77C-43D9-B73A-2AD772AC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9C7FEA-F6D2-46D8-8295-7A4CEDAC1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BE46D1-7F0C-4ABA-8785-EE89DB1A8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E30111-A35F-404D-85DA-56A989A5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B9E681-506C-4837-A1D6-851714FE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86E803-D4E8-405C-89FD-2662DC98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43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6DD8AB-A850-48E4-980E-6D8513DD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19CAD6-917E-4957-A620-CE4E1F97E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E70DD1-692C-4EBC-9787-E95D707D8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938EB4B-7EDB-4BF7-8FE9-B97E7C519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CE9074E-D1AA-4AF8-A71D-CB8A777EE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665D16C-1753-4FED-9872-142B52B5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29B7A77-03A7-429E-BDD1-5B0357FD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BD39C8-389C-4559-B9AF-0EE076F1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80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0D27EE-E569-4F75-9B06-C9D55C08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5039BA-D830-4B3D-B731-97193D72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8BDC334-E485-4696-8353-E695FFBC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60623C-635C-46E8-A46E-3F0B0409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89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56041A-1693-40F0-93B4-39FCC4BD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2823C1B-B55F-4470-86CB-36A6B11F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1610F7-CCD9-40AB-9EBF-3130282D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9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C3410B-D72C-42C5-98DA-CA729465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5F24AF-7BAE-4C19-89FD-F08D42DCE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20CD41-FCC7-43AC-9D03-B1D9B25DB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CBB34C-05DD-4D67-A021-0BFB0A7A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0B7922-7112-4432-B2A8-25DA80F6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444BD8-C6AE-4737-9F78-27966CC5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56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4AEC94-44AC-4F0E-A6B0-6F8F0D61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2A0D021-E595-49D2-B28F-E5504AC3F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4354B8-2FD9-427D-BDA3-C43C80D46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7380E6-BECF-46F6-991F-4A546143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6E18B0-BCE5-4418-B89A-0E8D4F8C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E8ABB0-AD5C-42F9-A601-06AC4343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49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F20DA08-CCAE-461C-A975-6B7666B9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2173F4-732C-4384-9648-DBD91864D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2E3A73-F25D-45E7-9EB2-3E428581D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3DE5-1C8B-4475-AFC6-683C13AACC76}" type="datetimeFigureOut">
              <a:rPr kumimoji="1" lang="ja-JP" altLang="en-US" smtClean="0"/>
              <a:t>2021/5/3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0B6E1D-08AB-435E-88EC-616153A75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B72473-40FF-4240-B48C-6AD928564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90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17557F49-D4A1-4E1C-BAE4-CF364ECCA847}"/>
              </a:ext>
            </a:extLst>
          </p:cNvPr>
          <p:cNvGrpSpPr/>
          <p:nvPr/>
        </p:nvGrpSpPr>
        <p:grpSpPr>
          <a:xfrm>
            <a:off x="2610747" y="1809344"/>
            <a:ext cx="5880939" cy="3177437"/>
            <a:chOff x="2610747" y="1809344"/>
            <a:chExt cx="5880939" cy="3177437"/>
          </a:xfrm>
        </p:grpSpPr>
        <p:pic>
          <p:nvPicPr>
            <p:cNvPr id="5" name="図 4" descr="持つ, 小さい, 男 が含まれている画像&#10;&#10;自動的に生成された説明">
              <a:extLst>
                <a:ext uri="{FF2B5EF4-FFF2-40B4-BE49-F238E27FC236}">
                  <a16:creationId xmlns:a16="http://schemas.microsoft.com/office/drawing/2014/main" id="{3CD50124-95B7-4F09-83BF-70A677502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765" y="1809344"/>
              <a:ext cx="2869660" cy="2869660"/>
            </a:xfrm>
            <a:prstGeom prst="rect">
              <a:avLst/>
            </a:prstGeom>
          </p:spPr>
        </p:pic>
        <p:pic>
          <p:nvPicPr>
            <p:cNvPr id="7" name="図 6" descr="カレンダー が含まれている画像&#10;&#10;自動的に生成された説明">
              <a:extLst>
                <a:ext uri="{FF2B5EF4-FFF2-40B4-BE49-F238E27FC236}">
                  <a16:creationId xmlns:a16="http://schemas.microsoft.com/office/drawing/2014/main" id="{4BF9A7B7-5FCA-49B8-B59F-B52E2EEDE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4409" y="1809344"/>
              <a:ext cx="2870861" cy="2869661"/>
            </a:xfrm>
            <a:prstGeom prst="rect">
              <a:avLst/>
            </a:prstGeom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3F3667E-19DB-4C63-937E-AD726F094E5C}"/>
                </a:ext>
              </a:extLst>
            </p:cNvPr>
            <p:cNvSpPr/>
            <p:nvPr/>
          </p:nvSpPr>
          <p:spPr>
            <a:xfrm>
              <a:off x="5733708" y="4085968"/>
              <a:ext cx="1332033" cy="4283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脈波センサ</a:t>
              </a: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C0DF5457-03FD-420A-8DCA-B26A43DF08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8465" y="3048000"/>
              <a:ext cx="541374" cy="9720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55A14B3A-5EAF-4A15-BA45-473F294E4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0768" y="2949146"/>
              <a:ext cx="1903390" cy="10709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5FD91B15-071D-46AA-BFA0-DEF5DF9E10F3}"/>
                </a:ext>
              </a:extLst>
            </p:cNvPr>
            <p:cNvSpPr txBox="1"/>
            <p:nvPr/>
          </p:nvSpPr>
          <p:spPr>
            <a:xfrm>
              <a:off x="2610747" y="4679004"/>
              <a:ext cx="2983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(a) </a:t>
              </a:r>
              <a:r>
                <a:rPr kumimoji="1" lang="ja-JP" altLang="en-US" sz="1400" dirty="0"/>
                <a:t>参考にする脈波の取得方法</a:t>
              </a: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AA60138F-C325-4ABA-8E18-60A60083B1A9}"/>
                </a:ext>
              </a:extLst>
            </p:cNvPr>
            <p:cNvSpPr txBox="1"/>
            <p:nvPr/>
          </p:nvSpPr>
          <p:spPr>
            <a:xfrm>
              <a:off x="5507991" y="4679004"/>
              <a:ext cx="2983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(b) </a:t>
              </a:r>
              <a:r>
                <a:rPr lang="ja-JP" altLang="en-US" sz="1400" dirty="0"/>
                <a:t>生成した</a:t>
              </a:r>
              <a:r>
                <a:rPr kumimoji="1" lang="ja-JP" altLang="en-US" sz="1400" dirty="0"/>
                <a:t>脈波の取得方法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159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E8ADDC9-2966-49D3-B344-47DC66952FD2}"/>
              </a:ext>
            </a:extLst>
          </p:cNvPr>
          <p:cNvGrpSpPr/>
          <p:nvPr/>
        </p:nvGrpSpPr>
        <p:grpSpPr>
          <a:xfrm>
            <a:off x="432078" y="563375"/>
            <a:ext cx="4964236" cy="2931155"/>
            <a:chOff x="1478283" y="1996759"/>
            <a:chExt cx="4964236" cy="293115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0062CF7A-6CCE-478A-9886-699867DAC27B}"/>
                </a:ext>
              </a:extLst>
            </p:cNvPr>
            <p:cNvGrpSpPr/>
            <p:nvPr/>
          </p:nvGrpSpPr>
          <p:grpSpPr>
            <a:xfrm>
              <a:off x="1579747" y="2010550"/>
              <a:ext cx="4753232" cy="2917364"/>
              <a:chOff x="1579747" y="2010550"/>
              <a:chExt cx="4753232" cy="2917364"/>
            </a:xfrm>
          </p:grpSpPr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6394F537-AD84-4A89-BFED-8FFB04F8EB8B}"/>
                  </a:ext>
                </a:extLst>
              </p:cNvPr>
              <p:cNvSpPr/>
              <p:nvPr/>
            </p:nvSpPr>
            <p:spPr>
              <a:xfrm>
                <a:off x="1579747" y="2010550"/>
                <a:ext cx="4753232" cy="18288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71835A80-E53B-4A0C-9823-1A2B22314135}"/>
                  </a:ext>
                </a:extLst>
              </p:cNvPr>
              <p:cNvGrpSpPr/>
              <p:nvPr/>
            </p:nvGrpSpPr>
            <p:grpSpPr>
              <a:xfrm>
                <a:off x="2692044" y="3960000"/>
                <a:ext cx="2560354" cy="967914"/>
                <a:chOff x="2749708" y="4025903"/>
                <a:chExt cx="2560354" cy="967914"/>
              </a:xfrm>
            </p:grpSpPr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D48DB4EC-063A-4B1E-A7BC-D7A1ED231F26}"/>
                    </a:ext>
                  </a:extLst>
                </p:cNvPr>
                <p:cNvGrpSpPr/>
                <p:nvPr/>
              </p:nvGrpSpPr>
              <p:grpSpPr>
                <a:xfrm>
                  <a:off x="3236892" y="4267200"/>
                  <a:ext cx="1491627" cy="418840"/>
                  <a:chOff x="3236892" y="4267200"/>
                  <a:chExt cx="1491627" cy="418840"/>
                </a:xfrm>
              </p:grpSpPr>
              <p:sp>
                <p:nvSpPr>
                  <p:cNvPr id="23" name="直方体 22">
                    <a:extLst>
                      <a:ext uri="{FF2B5EF4-FFF2-40B4-BE49-F238E27FC236}">
                        <a16:creationId xmlns:a16="http://schemas.microsoft.com/office/drawing/2014/main" id="{1B47668B-582F-496A-A941-1104EE0D11BF}"/>
                      </a:ext>
                    </a:extLst>
                  </p:cNvPr>
                  <p:cNvSpPr/>
                  <p:nvPr/>
                </p:nvSpPr>
                <p:spPr>
                  <a:xfrm>
                    <a:off x="3236892" y="4267200"/>
                    <a:ext cx="1491627" cy="418840"/>
                  </a:xfrm>
                  <a:prstGeom prst="cube">
                    <a:avLst>
                      <a:gd name="adj" fmla="val 79545"/>
                    </a:avLst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24" name="グループ化 23">
                    <a:extLst>
                      <a:ext uri="{FF2B5EF4-FFF2-40B4-BE49-F238E27FC236}">
                        <a16:creationId xmlns:a16="http://schemas.microsoft.com/office/drawing/2014/main" id="{90F39011-F3A3-49C2-B44F-1FD89C9D9904}"/>
                      </a:ext>
                    </a:extLst>
                  </p:cNvPr>
                  <p:cNvGrpSpPr/>
                  <p:nvPr/>
                </p:nvGrpSpPr>
                <p:grpSpPr>
                  <a:xfrm>
                    <a:off x="3414873" y="4316754"/>
                    <a:ext cx="1136243" cy="241728"/>
                    <a:chOff x="3291016" y="4374420"/>
                    <a:chExt cx="1136243" cy="241728"/>
                  </a:xfrm>
                </p:grpSpPr>
                <p:sp>
                  <p:nvSpPr>
                    <p:cNvPr id="25" name="直方体 24">
                      <a:extLst>
                        <a:ext uri="{FF2B5EF4-FFF2-40B4-BE49-F238E27FC236}">
                          <a16:creationId xmlns:a16="http://schemas.microsoft.com/office/drawing/2014/main" id="{27943BAD-77EB-4A8F-B5DC-52D0CAB977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1016" y="4374420"/>
                      <a:ext cx="667265" cy="241728"/>
                    </a:xfrm>
                    <a:prstGeom prst="cube">
                      <a:avLst>
                        <a:gd name="adj" fmla="val 79545"/>
                      </a:avLst>
                    </a:prstGeom>
                    <a:solidFill>
                      <a:srgbClr val="008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6" name="直方体 25">
                      <a:extLst>
                        <a:ext uri="{FF2B5EF4-FFF2-40B4-BE49-F238E27FC236}">
                          <a16:creationId xmlns:a16="http://schemas.microsoft.com/office/drawing/2014/main" id="{8688DDB2-5B1E-4D7D-A3FA-966AFCB4E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9994" y="4374420"/>
                      <a:ext cx="667265" cy="241728"/>
                    </a:xfrm>
                    <a:prstGeom prst="cube">
                      <a:avLst>
                        <a:gd name="adj" fmla="val 79545"/>
                      </a:avLst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87098BBB-9E7F-495D-9E7E-15870FB968DF}"/>
                    </a:ext>
                  </a:extLst>
                </p:cNvPr>
                <p:cNvSpPr txBox="1"/>
                <p:nvPr/>
              </p:nvSpPr>
              <p:spPr>
                <a:xfrm>
                  <a:off x="3553758" y="4686040"/>
                  <a:ext cx="11123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400" b="1" dirty="0"/>
                    <a:t>脈波センサ</a:t>
                  </a: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BDD028C5-1C48-4BEE-BB3F-D3824126E51A}"/>
                    </a:ext>
                  </a:extLst>
                </p:cNvPr>
                <p:cNvSpPr txBox="1"/>
                <p:nvPr/>
              </p:nvSpPr>
              <p:spPr>
                <a:xfrm>
                  <a:off x="2749708" y="4025903"/>
                  <a:ext cx="11123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400" b="1" dirty="0">
                      <a:solidFill>
                        <a:srgbClr val="008000"/>
                      </a:solidFill>
                    </a:rPr>
                    <a:t>緑色</a:t>
                  </a:r>
                  <a:r>
                    <a:rPr kumimoji="1" lang="en-US" altLang="ja-JP" sz="1400" b="1" dirty="0">
                      <a:solidFill>
                        <a:srgbClr val="008000"/>
                      </a:solidFill>
                    </a:rPr>
                    <a:t>LED</a:t>
                  </a:r>
                  <a:endParaRPr kumimoji="1" lang="ja-JP" altLang="en-US" sz="1400" b="1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7EE02D10-67DD-45B7-A3F8-C0D78B399383}"/>
                    </a:ext>
                  </a:extLst>
                </p:cNvPr>
                <p:cNvSpPr txBox="1"/>
                <p:nvPr/>
              </p:nvSpPr>
              <p:spPr>
                <a:xfrm>
                  <a:off x="4197664" y="4025903"/>
                  <a:ext cx="11123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400" b="1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光検出器</a:t>
                  </a:r>
                </a:p>
              </p:txBody>
            </p:sp>
          </p:grpSp>
          <p:sp>
            <p:nvSpPr>
              <p:cNvPr id="11" name="矢印: 右 10">
                <a:extLst>
                  <a:ext uri="{FF2B5EF4-FFF2-40B4-BE49-F238E27FC236}">
                    <a16:creationId xmlns:a16="http://schemas.microsoft.com/office/drawing/2014/main" id="{4483BD12-6FAE-43A5-AE88-50990BB8329B}"/>
                  </a:ext>
                </a:extLst>
              </p:cNvPr>
              <p:cNvSpPr/>
              <p:nvPr/>
            </p:nvSpPr>
            <p:spPr>
              <a:xfrm rot="16840308">
                <a:off x="3177377" y="3591803"/>
                <a:ext cx="1272670" cy="249680"/>
              </a:xfrm>
              <a:prstGeom prst="rightArrow">
                <a:avLst>
                  <a:gd name="adj1" fmla="val 50000"/>
                  <a:gd name="adj2" fmla="val 75406"/>
                </a:avLst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" name="矢印: 右 11">
                <a:extLst>
                  <a:ext uri="{FF2B5EF4-FFF2-40B4-BE49-F238E27FC236}">
                    <a16:creationId xmlns:a16="http://schemas.microsoft.com/office/drawing/2014/main" id="{EE848739-8550-4E44-829F-9A29E35B0C75}"/>
                  </a:ext>
                </a:extLst>
              </p:cNvPr>
              <p:cNvSpPr/>
              <p:nvPr/>
            </p:nvSpPr>
            <p:spPr>
              <a:xfrm rot="5062428">
                <a:off x="3548484" y="3726415"/>
                <a:ext cx="1129382" cy="139740"/>
              </a:xfrm>
              <a:prstGeom prst="rightArrow">
                <a:avLst>
                  <a:gd name="adj1" fmla="val 50000"/>
                  <a:gd name="adj2" fmla="val 121446"/>
                </a:avLst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6074641D-A664-4014-BF5D-FBAEFC7794CB}"/>
                  </a:ext>
                </a:extLst>
              </p:cNvPr>
              <p:cNvSpPr/>
              <p:nvPr/>
            </p:nvSpPr>
            <p:spPr>
              <a:xfrm>
                <a:off x="2920313" y="3364127"/>
                <a:ext cx="2075936" cy="129746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1E3B9A75-F64D-4489-9C62-6B02C9E22341}"/>
                  </a:ext>
                </a:extLst>
              </p:cNvPr>
              <p:cNvSpPr/>
              <p:nvPr/>
            </p:nvSpPr>
            <p:spPr>
              <a:xfrm>
                <a:off x="3253656" y="3271966"/>
                <a:ext cx="477794" cy="31406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67EAC207-7286-4B5C-ABB6-FEAF4F2B2682}"/>
                  </a:ext>
                </a:extLst>
              </p:cNvPr>
              <p:cNvSpPr/>
              <p:nvPr/>
            </p:nvSpPr>
            <p:spPr>
              <a:xfrm>
                <a:off x="4188362" y="3271966"/>
                <a:ext cx="477794" cy="31406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590C178-16F7-40E8-A11F-14EB5DCE861D}"/>
                  </a:ext>
                </a:extLst>
              </p:cNvPr>
              <p:cNvSpPr txBox="1"/>
              <p:nvPr/>
            </p:nvSpPr>
            <p:spPr>
              <a:xfrm>
                <a:off x="4244087" y="3506341"/>
                <a:ext cx="1112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b="1" dirty="0">
                    <a:solidFill>
                      <a:srgbClr val="FF0000"/>
                    </a:solidFill>
                  </a:rPr>
                  <a:t>血管</a:t>
                </a:r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E0F8B58C-B512-4524-AA3F-A7D81E88BB89}"/>
                  </a:ext>
                </a:extLst>
              </p:cNvPr>
              <p:cNvSpPr/>
              <p:nvPr/>
            </p:nvSpPr>
            <p:spPr>
              <a:xfrm>
                <a:off x="3704363" y="3046034"/>
                <a:ext cx="504000" cy="504000"/>
              </a:xfrm>
              <a:prstGeom prst="ellipse">
                <a:avLst/>
              </a:prstGeom>
              <a:noFill/>
              <a:ln>
                <a:solidFill>
                  <a:srgbClr val="65B1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51DB8D9-0D3E-43FA-9E15-13E2759FC4BA}"/>
                  </a:ext>
                </a:extLst>
              </p:cNvPr>
              <p:cNvSpPr txBox="1"/>
              <p:nvPr/>
            </p:nvSpPr>
            <p:spPr>
              <a:xfrm>
                <a:off x="3097642" y="2781813"/>
                <a:ext cx="17174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b="1" dirty="0">
                    <a:solidFill>
                      <a:srgbClr val="65B1C9"/>
                    </a:solidFill>
                  </a:rPr>
                  <a:t>光の吸収量が変化</a:t>
                </a:r>
              </a:p>
            </p:txBody>
          </p: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6019E9F0-13F2-4A7A-9499-2F6E89C42F33}"/>
                </a:ext>
              </a:extLst>
            </p:cNvPr>
            <p:cNvSpPr/>
            <p:nvPr/>
          </p:nvSpPr>
          <p:spPr>
            <a:xfrm>
              <a:off x="1478283" y="2108887"/>
              <a:ext cx="1307900" cy="1705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132725F-FA5F-4405-A1C1-D281897C5674}"/>
                </a:ext>
              </a:extLst>
            </p:cNvPr>
            <p:cNvSpPr/>
            <p:nvPr/>
          </p:nvSpPr>
          <p:spPr>
            <a:xfrm>
              <a:off x="5134619" y="2108887"/>
              <a:ext cx="1307900" cy="1705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075AB50-3261-49EC-9889-FF0CD27369E2}"/>
                </a:ext>
              </a:extLst>
            </p:cNvPr>
            <p:cNvSpPr/>
            <p:nvPr/>
          </p:nvSpPr>
          <p:spPr>
            <a:xfrm>
              <a:off x="2787381" y="1996759"/>
              <a:ext cx="2347237" cy="803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50" name="図 49">
            <a:extLst>
              <a:ext uri="{FF2B5EF4-FFF2-40B4-BE49-F238E27FC236}">
                <a16:creationId xmlns:a16="http://schemas.microsoft.com/office/drawing/2014/main" id="{FAF8FC7E-5E3F-4233-8793-CA09259AB3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26" t="26596" r="26428" b="3503"/>
          <a:stretch/>
        </p:blipFill>
        <p:spPr>
          <a:xfrm>
            <a:off x="7965989" y="3723503"/>
            <a:ext cx="2314833" cy="209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0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31B2129-C082-4B2D-91C4-A1C6CD1C2B60}"/>
              </a:ext>
            </a:extLst>
          </p:cNvPr>
          <p:cNvGrpSpPr/>
          <p:nvPr/>
        </p:nvGrpSpPr>
        <p:grpSpPr>
          <a:xfrm>
            <a:off x="2774049" y="3049157"/>
            <a:ext cx="6643901" cy="2771236"/>
            <a:chOff x="2436723" y="3393285"/>
            <a:chExt cx="6643901" cy="2771236"/>
          </a:xfrm>
        </p:grpSpPr>
        <p:pic>
          <p:nvPicPr>
            <p:cNvPr id="5" name="図 4" descr="暗い, 探す, 横, 男 が含まれている画像&#10;&#10;自動的に生成された説明">
              <a:extLst>
                <a:ext uri="{FF2B5EF4-FFF2-40B4-BE49-F238E27FC236}">
                  <a16:creationId xmlns:a16="http://schemas.microsoft.com/office/drawing/2014/main" id="{F371C6FA-3AE9-4A3F-9270-518A61952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723" y="3429000"/>
              <a:ext cx="1022401" cy="2735521"/>
            </a:xfrm>
            <a:prstGeom prst="rect">
              <a:avLst/>
            </a:prstGeom>
          </p:spPr>
        </p:pic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1A95C7B-82A2-4475-A618-B2CDEC88FA67}"/>
                </a:ext>
              </a:extLst>
            </p:cNvPr>
            <p:cNvSpPr/>
            <p:nvPr/>
          </p:nvSpPr>
          <p:spPr>
            <a:xfrm>
              <a:off x="2857923" y="5268783"/>
              <a:ext cx="180000" cy="180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D47FEEE8-363D-4940-93E4-197D5B9AD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35636" y="5002254"/>
              <a:ext cx="1535579" cy="1146098"/>
            </a:xfrm>
            <a:prstGeom prst="rect">
              <a:avLst/>
            </a:prstGeom>
          </p:spPr>
        </p:pic>
        <p:sp>
          <p:nvSpPr>
            <p:cNvPr id="8" name="矢印: 右 7">
              <a:extLst>
                <a:ext uri="{FF2B5EF4-FFF2-40B4-BE49-F238E27FC236}">
                  <a16:creationId xmlns:a16="http://schemas.microsoft.com/office/drawing/2014/main" id="{452061DA-689F-4033-9BD8-C276802F6D95}"/>
                </a:ext>
              </a:extLst>
            </p:cNvPr>
            <p:cNvSpPr/>
            <p:nvPr/>
          </p:nvSpPr>
          <p:spPr>
            <a:xfrm rot="19165818">
              <a:off x="4652564" y="4584250"/>
              <a:ext cx="508413" cy="24302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301F7E78-764B-4674-932A-61A017E55980}"/>
                </a:ext>
              </a:extLst>
            </p:cNvPr>
            <p:cNvSpPr/>
            <p:nvPr/>
          </p:nvSpPr>
          <p:spPr>
            <a:xfrm>
              <a:off x="5141635" y="3443587"/>
              <a:ext cx="1779639" cy="9912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識別モデル</a:t>
              </a:r>
            </a:p>
          </p:txBody>
        </p:sp>
        <p:sp>
          <p:nvSpPr>
            <p:cNvPr id="10" name="矢印: 右 9">
              <a:extLst>
                <a:ext uri="{FF2B5EF4-FFF2-40B4-BE49-F238E27FC236}">
                  <a16:creationId xmlns:a16="http://schemas.microsoft.com/office/drawing/2014/main" id="{4179CAD9-42BE-4902-B4FC-CEC35D7788A2}"/>
                </a:ext>
              </a:extLst>
            </p:cNvPr>
            <p:cNvSpPr/>
            <p:nvPr/>
          </p:nvSpPr>
          <p:spPr>
            <a:xfrm>
              <a:off x="7120148" y="3817693"/>
              <a:ext cx="508413" cy="24302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" name="図 10" descr="コンピュータ, テーブル が含まれている画像&#10;&#10;自動的に生成された説明">
              <a:extLst>
                <a:ext uri="{FF2B5EF4-FFF2-40B4-BE49-F238E27FC236}">
                  <a16:creationId xmlns:a16="http://schemas.microsoft.com/office/drawing/2014/main" id="{83836239-FBBD-483E-9DE7-60A5C2A33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7435" y="3393285"/>
              <a:ext cx="1253189" cy="1091841"/>
            </a:xfrm>
            <a:prstGeom prst="rect">
              <a:avLst/>
            </a:prstGeom>
          </p:spPr>
        </p:pic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98A857AB-2678-4481-BCDC-F4A1A9B16A31}"/>
                </a:ext>
              </a:extLst>
            </p:cNvPr>
            <p:cNvSpPr/>
            <p:nvPr/>
          </p:nvSpPr>
          <p:spPr>
            <a:xfrm>
              <a:off x="8675149" y="3773324"/>
              <a:ext cx="180000" cy="180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06589C57-588F-4016-8BFF-95CAC3E247AA}"/>
                </a:ext>
              </a:extLst>
            </p:cNvPr>
            <p:cNvCxnSpPr>
              <a:cxnSpLocks/>
            </p:cNvCxnSpPr>
            <p:nvPr/>
          </p:nvCxnSpPr>
          <p:spPr>
            <a:xfrm>
              <a:off x="3175817" y="5398111"/>
              <a:ext cx="678426" cy="9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845C624D-C4D1-49BD-A751-A645D9BDB1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2088" y="4023537"/>
              <a:ext cx="720664" cy="8811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グラフィックス 14">
              <a:extLst>
                <a:ext uri="{FF2B5EF4-FFF2-40B4-BE49-F238E27FC236}">
                  <a16:creationId xmlns:a16="http://schemas.microsoft.com/office/drawing/2014/main" id="{56D35E44-F9CF-42F1-9A83-4050BB2EA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20785" y="5012101"/>
              <a:ext cx="1535579" cy="1146097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DB287C32-6D01-4264-8A59-AB49698D8845}"/>
                </a:ext>
              </a:extLst>
            </p:cNvPr>
            <p:cNvSpPr txBox="1"/>
            <p:nvPr/>
          </p:nvSpPr>
          <p:spPr>
            <a:xfrm>
              <a:off x="6830239" y="3509916"/>
              <a:ext cx="11215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/>
                <a:t>色データ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31F957DC-53CE-4A1C-B23D-54A0833FBD12}"/>
                </a:ext>
              </a:extLst>
            </p:cNvPr>
            <p:cNvSpPr txBox="1"/>
            <p:nvPr/>
          </p:nvSpPr>
          <p:spPr>
            <a:xfrm>
              <a:off x="5746955" y="5290995"/>
              <a:ext cx="6980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3600" b="1" dirty="0"/>
                <a:t>=</a:t>
              </a:r>
              <a:endParaRPr kumimoji="1" lang="ja-JP" alt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4516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DEC96F78-D4B6-4A5C-B74B-AD5196DC0D60}"/>
              </a:ext>
            </a:extLst>
          </p:cNvPr>
          <p:cNvGrpSpPr/>
          <p:nvPr/>
        </p:nvGrpSpPr>
        <p:grpSpPr>
          <a:xfrm>
            <a:off x="3689906" y="615392"/>
            <a:ext cx="4581526" cy="5454221"/>
            <a:chOff x="3689906" y="615392"/>
            <a:chExt cx="4581526" cy="5454221"/>
          </a:xfrm>
        </p:grpSpPr>
        <p:pic>
          <p:nvPicPr>
            <p:cNvPr id="65" name="グラフィックス 64">
              <a:extLst>
                <a:ext uri="{FF2B5EF4-FFF2-40B4-BE49-F238E27FC236}">
                  <a16:creationId xmlns:a16="http://schemas.microsoft.com/office/drawing/2014/main" id="{620F3ACF-D8BA-410F-BBFA-9BAA638285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4287"/>
            <a:stretch/>
          </p:blipFill>
          <p:spPr>
            <a:xfrm>
              <a:off x="3689907" y="615392"/>
              <a:ext cx="4581525" cy="3272867"/>
            </a:xfrm>
            <a:prstGeom prst="rect">
              <a:avLst/>
            </a:prstGeom>
          </p:spPr>
        </p:pic>
        <p:pic>
          <p:nvPicPr>
            <p:cNvPr id="67" name="グラフィックス 66">
              <a:extLst>
                <a:ext uri="{FF2B5EF4-FFF2-40B4-BE49-F238E27FC236}">
                  <a16:creationId xmlns:a16="http://schemas.microsoft.com/office/drawing/2014/main" id="{1DB99B82-3BA9-4BB1-84BD-3844BD581D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87"/>
            <a:stretch/>
          </p:blipFill>
          <p:spPr>
            <a:xfrm>
              <a:off x="3689906" y="2796746"/>
              <a:ext cx="4581525" cy="3272867"/>
            </a:xfrm>
            <a:prstGeom prst="rect">
              <a:avLst/>
            </a:prstGeom>
          </p:spPr>
        </p:pic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4D9AEE40-2BC2-45D4-86E4-AEF91ABE4041}"/>
                </a:ext>
              </a:extLst>
            </p:cNvPr>
            <p:cNvCxnSpPr/>
            <p:nvPr/>
          </p:nvCxnSpPr>
          <p:spPr>
            <a:xfrm>
              <a:off x="4020065" y="1037968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4EF93F25-F101-4C8E-8A74-2E7F099070DE}"/>
                </a:ext>
              </a:extLst>
            </p:cNvPr>
            <p:cNvCxnSpPr/>
            <p:nvPr/>
          </p:nvCxnSpPr>
          <p:spPr>
            <a:xfrm>
              <a:off x="4618800" y="844378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55CCC8AE-0833-434F-8110-3380B46A12A1}"/>
                </a:ext>
              </a:extLst>
            </p:cNvPr>
            <p:cNvCxnSpPr/>
            <p:nvPr/>
          </p:nvCxnSpPr>
          <p:spPr>
            <a:xfrm>
              <a:off x="5230800" y="893543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33642976-FC21-4FFE-8FE6-A7234F1322EF}"/>
                </a:ext>
              </a:extLst>
            </p:cNvPr>
            <p:cNvCxnSpPr>
              <a:cxnSpLocks/>
            </p:cNvCxnSpPr>
            <p:nvPr/>
          </p:nvCxnSpPr>
          <p:spPr>
            <a:xfrm>
              <a:off x="5865077" y="908442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C1F93743-DCDE-41F0-A498-4737837E6B2D}"/>
                </a:ext>
              </a:extLst>
            </p:cNvPr>
            <p:cNvCxnSpPr/>
            <p:nvPr/>
          </p:nvCxnSpPr>
          <p:spPr>
            <a:xfrm>
              <a:off x="6458464" y="1057424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83981145-5F7A-46AA-96C9-E4EC78B8691D}"/>
                </a:ext>
              </a:extLst>
            </p:cNvPr>
            <p:cNvCxnSpPr/>
            <p:nvPr/>
          </p:nvCxnSpPr>
          <p:spPr>
            <a:xfrm>
              <a:off x="7110218" y="1000550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C0090B9C-8177-4F9B-8BA3-C307B0A8029E}"/>
                </a:ext>
              </a:extLst>
            </p:cNvPr>
            <p:cNvCxnSpPr/>
            <p:nvPr/>
          </p:nvCxnSpPr>
          <p:spPr>
            <a:xfrm>
              <a:off x="7761971" y="990822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95922AAB-00B1-4FAF-848F-F4E606FA7FDA}"/>
                </a:ext>
              </a:extLst>
            </p:cNvPr>
            <p:cNvCxnSpPr/>
            <p:nvPr/>
          </p:nvCxnSpPr>
          <p:spPr>
            <a:xfrm>
              <a:off x="4143282" y="3859075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BA3CCD12-D4C4-4BFD-8DFF-6423D7E32612}"/>
                </a:ext>
              </a:extLst>
            </p:cNvPr>
            <p:cNvCxnSpPr/>
            <p:nvPr/>
          </p:nvCxnSpPr>
          <p:spPr>
            <a:xfrm>
              <a:off x="4746396" y="3729287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55730C62-C2F1-4E25-8DA6-77E918B99987}"/>
                </a:ext>
              </a:extLst>
            </p:cNvPr>
            <p:cNvCxnSpPr/>
            <p:nvPr/>
          </p:nvCxnSpPr>
          <p:spPr>
            <a:xfrm>
              <a:off x="5368967" y="3689148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AEF8A3B2-A621-4670-A9F6-0F4F14C9CAC5}"/>
                </a:ext>
              </a:extLst>
            </p:cNvPr>
            <p:cNvCxnSpPr/>
            <p:nvPr/>
          </p:nvCxnSpPr>
          <p:spPr>
            <a:xfrm>
              <a:off x="6000124" y="3729287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4866F65D-AAED-4147-8980-65BD5E33ABEB}"/>
                </a:ext>
              </a:extLst>
            </p:cNvPr>
            <p:cNvCxnSpPr/>
            <p:nvPr/>
          </p:nvCxnSpPr>
          <p:spPr>
            <a:xfrm>
              <a:off x="6594652" y="3719559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76812661-1A62-41E0-AB7D-DEE16F9CF0D8}"/>
                </a:ext>
              </a:extLst>
            </p:cNvPr>
            <p:cNvCxnSpPr/>
            <p:nvPr/>
          </p:nvCxnSpPr>
          <p:spPr>
            <a:xfrm>
              <a:off x="7236678" y="3622284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3EEB77DB-279C-4387-85FC-8FCDE6FDCA3E}"/>
                </a:ext>
              </a:extLst>
            </p:cNvPr>
            <p:cNvCxnSpPr/>
            <p:nvPr/>
          </p:nvCxnSpPr>
          <p:spPr>
            <a:xfrm>
              <a:off x="7898159" y="3674864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9" name="図 88">
            <a:extLst>
              <a:ext uri="{FF2B5EF4-FFF2-40B4-BE49-F238E27FC236}">
                <a16:creationId xmlns:a16="http://schemas.microsoft.com/office/drawing/2014/main" id="{C8C12926-DAB3-4282-A9C2-B018448FE7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220" y="715727"/>
            <a:ext cx="1633870" cy="51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7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7D41C1A1-102A-47D1-A6A7-5111DDB8C0CA}"/>
              </a:ext>
            </a:extLst>
          </p:cNvPr>
          <p:cNvGrpSpPr/>
          <p:nvPr/>
        </p:nvGrpSpPr>
        <p:grpSpPr>
          <a:xfrm>
            <a:off x="1871916" y="1260240"/>
            <a:ext cx="8600113" cy="3334643"/>
            <a:chOff x="1482810" y="1472886"/>
            <a:chExt cx="8600113" cy="3334643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1AF4DB90-30BF-4B2F-BE97-C1EAB4F34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2810" y="1732572"/>
              <a:ext cx="840259" cy="2658730"/>
            </a:xfrm>
            <a:prstGeom prst="rect">
              <a:avLst/>
            </a:prstGeom>
          </p:spPr>
        </p:pic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DA87FB0A-67AF-4777-A021-B2F22DE2B636}"/>
                </a:ext>
              </a:extLst>
            </p:cNvPr>
            <p:cNvSpPr/>
            <p:nvPr/>
          </p:nvSpPr>
          <p:spPr>
            <a:xfrm>
              <a:off x="1810027" y="350774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75C75B40-0E5C-4F58-9F62-CB7094EAB550}"/>
                </a:ext>
              </a:extLst>
            </p:cNvPr>
            <p:cNvSpPr/>
            <p:nvPr/>
          </p:nvSpPr>
          <p:spPr>
            <a:xfrm>
              <a:off x="4723436" y="2744581"/>
              <a:ext cx="1718553" cy="7976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識別モデル</a:t>
              </a:r>
            </a:p>
          </p:txBody>
        </p:sp>
        <p:pic>
          <p:nvPicPr>
            <p:cNvPr id="28" name="グラフィックス 27">
              <a:extLst>
                <a:ext uri="{FF2B5EF4-FFF2-40B4-BE49-F238E27FC236}">
                  <a16:creationId xmlns:a16="http://schemas.microsoft.com/office/drawing/2014/main" id="{7C898A9D-18CA-48A7-81D0-E0F0E428A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50286" y="2725084"/>
              <a:ext cx="1120989" cy="836663"/>
            </a:xfrm>
            <a:prstGeom prst="rect">
              <a:avLst/>
            </a:prstGeom>
          </p:spPr>
        </p:pic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4EE00A6C-0E72-433C-93E7-874B3BD936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2983" y="3286897"/>
              <a:ext cx="535460" cy="2373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矢印: 右 33">
              <a:extLst>
                <a:ext uri="{FF2B5EF4-FFF2-40B4-BE49-F238E27FC236}">
                  <a16:creationId xmlns:a16="http://schemas.microsoft.com/office/drawing/2014/main" id="{A29B291A-6FBB-41FB-BDB1-6E9ECCA86F02}"/>
                </a:ext>
              </a:extLst>
            </p:cNvPr>
            <p:cNvSpPr/>
            <p:nvPr/>
          </p:nvSpPr>
          <p:spPr>
            <a:xfrm>
              <a:off x="3971388" y="3030935"/>
              <a:ext cx="551935" cy="22496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E19BB128-8E60-4DD9-850F-AA49F4B346F2}"/>
                </a:ext>
              </a:extLst>
            </p:cNvPr>
            <p:cNvGrpSpPr/>
            <p:nvPr/>
          </p:nvGrpSpPr>
          <p:grpSpPr>
            <a:xfrm>
              <a:off x="7336484" y="1472886"/>
              <a:ext cx="2067699" cy="3334643"/>
              <a:chOff x="7336484" y="1472886"/>
              <a:chExt cx="2067699" cy="3334643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AF0DC2B5-4743-4751-8E48-53C3209EE64B}"/>
                  </a:ext>
                </a:extLst>
              </p:cNvPr>
              <p:cNvSpPr/>
              <p:nvPr/>
            </p:nvSpPr>
            <p:spPr>
              <a:xfrm>
                <a:off x="7394150" y="2607955"/>
                <a:ext cx="1837038" cy="10709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E80C83BC-68ED-4079-AB6D-ED5734D72233}"/>
                  </a:ext>
                </a:extLst>
              </p:cNvPr>
              <p:cNvSpPr txBox="1"/>
              <p:nvPr/>
            </p:nvSpPr>
            <p:spPr>
              <a:xfrm>
                <a:off x="7336484" y="3443065"/>
                <a:ext cx="11944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 dirty="0"/>
                  <a:t>ディスプレイ</a:t>
                </a:r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DA8F5AD4-184A-4736-A5F6-B87EEE92189B}"/>
                  </a:ext>
                </a:extLst>
              </p:cNvPr>
              <p:cNvSpPr/>
              <p:nvPr/>
            </p:nvSpPr>
            <p:spPr>
              <a:xfrm>
                <a:off x="8577511" y="1662387"/>
                <a:ext cx="463785" cy="98854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F89AF00B-DF27-44BF-AE5B-4816DC201E3A}"/>
                  </a:ext>
                </a:extLst>
              </p:cNvPr>
              <p:cNvSpPr/>
              <p:nvPr/>
            </p:nvSpPr>
            <p:spPr>
              <a:xfrm>
                <a:off x="9341166" y="3086171"/>
                <a:ext cx="63017" cy="1070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A18A25A0-6B00-411C-A0A6-D9C3824A0319}"/>
                  </a:ext>
                </a:extLst>
              </p:cNvPr>
              <p:cNvSpPr/>
              <p:nvPr/>
            </p:nvSpPr>
            <p:spPr>
              <a:xfrm>
                <a:off x="8577511" y="3637684"/>
                <a:ext cx="463785" cy="11698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楕円 36">
                <a:extLst>
                  <a:ext uri="{FF2B5EF4-FFF2-40B4-BE49-F238E27FC236}">
                    <a16:creationId xmlns:a16="http://schemas.microsoft.com/office/drawing/2014/main" id="{9E802C76-473B-4D1C-A3C7-B0312D0E380C}"/>
                  </a:ext>
                </a:extLst>
              </p:cNvPr>
              <p:cNvSpPr/>
              <p:nvPr/>
            </p:nvSpPr>
            <p:spPr>
              <a:xfrm>
                <a:off x="8269404" y="2599717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C4FED803-44AC-4D03-800E-7BEDDF9E58CA}"/>
                  </a:ext>
                </a:extLst>
              </p:cNvPr>
              <p:cNvSpPr/>
              <p:nvPr/>
            </p:nvSpPr>
            <p:spPr>
              <a:xfrm>
                <a:off x="8773403" y="409537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楕円 43">
                <a:extLst>
                  <a:ext uri="{FF2B5EF4-FFF2-40B4-BE49-F238E27FC236}">
                    <a16:creationId xmlns:a16="http://schemas.microsoft.com/office/drawing/2014/main" id="{B95791D7-5776-4143-9A33-02E86D0041A2}"/>
                  </a:ext>
                </a:extLst>
              </p:cNvPr>
              <p:cNvSpPr/>
              <p:nvPr/>
            </p:nvSpPr>
            <p:spPr>
              <a:xfrm>
                <a:off x="8773403" y="427537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楕円 44">
                <a:extLst>
                  <a:ext uri="{FF2B5EF4-FFF2-40B4-BE49-F238E27FC236}">
                    <a16:creationId xmlns:a16="http://schemas.microsoft.com/office/drawing/2014/main" id="{8BE8DDFA-9286-4B23-A085-0C1F2BF68F84}"/>
                  </a:ext>
                </a:extLst>
              </p:cNvPr>
              <p:cNvSpPr/>
              <p:nvPr/>
            </p:nvSpPr>
            <p:spPr>
              <a:xfrm>
                <a:off x="8773403" y="445537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815E1C5E-3454-45B2-9E44-0512FAB03644}"/>
                  </a:ext>
                </a:extLst>
              </p:cNvPr>
              <p:cNvSpPr/>
              <p:nvPr/>
            </p:nvSpPr>
            <p:spPr>
              <a:xfrm>
                <a:off x="8577510" y="1472886"/>
                <a:ext cx="463785" cy="18032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F6D536B0-14FD-4F5E-AC99-8E3EEDB28D17}"/>
                  </a:ext>
                </a:extLst>
              </p:cNvPr>
              <p:cNvCxnSpPr>
                <a:stCxn id="47" idx="0"/>
                <a:endCxn id="47" idx="2"/>
              </p:cNvCxnSpPr>
              <p:nvPr/>
            </p:nvCxnSpPr>
            <p:spPr>
              <a:xfrm>
                <a:off x="8809403" y="1472886"/>
                <a:ext cx="0" cy="1803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7" name="図 56">
                <a:extLst>
                  <a:ext uri="{FF2B5EF4-FFF2-40B4-BE49-F238E27FC236}">
                    <a16:creationId xmlns:a16="http://schemas.microsoft.com/office/drawing/2014/main" id="{A4C8DB4D-E34D-49CB-AF2A-0B52ED6256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182" t="3185" r="3502" b="4662"/>
              <a:stretch/>
            </p:blipFill>
            <p:spPr>
              <a:xfrm>
                <a:off x="8400839" y="2829629"/>
                <a:ext cx="817125" cy="609317"/>
              </a:xfrm>
              <a:prstGeom prst="rect">
                <a:avLst/>
              </a:prstGeom>
            </p:spPr>
          </p:pic>
        </p:grpSp>
        <p:sp>
          <p:nvSpPr>
            <p:cNvPr id="58" name="矢印: 右 57">
              <a:extLst>
                <a:ext uri="{FF2B5EF4-FFF2-40B4-BE49-F238E27FC236}">
                  <a16:creationId xmlns:a16="http://schemas.microsoft.com/office/drawing/2014/main" id="{583601FE-D8A2-413F-BE92-B119FF39093C}"/>
                </a:ext>
              </a:extLst>
            </p:cNvPr>
            <p:cNvSpPr/>
            <p:nvPr/>
          </p:nvSpPr>
          <p:spPr>
            <a:xfrm>
              <a:off x="6642102" y="3030935"/>
              <a:ext cx="551935" cy="22496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988F4D48-E529-4BB1-93CB-14E169B26A6E}"/>
                </a:ext>
              </a:extLst>
            </p:cNvPr>
            <p:cNvSpPr txBox="1"/>
            <p:nvPr/>
          </p:nvSpPr>
          <p:spPr>
            <a:xfrm>
              <a:off x="9231188" y="2420095"/>
              <a:ext cx="8517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スマートウォッチ</a:t>
              </a: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7AC746C6-970F-49E9-86AA-4C55EF09ABF5}"/>
                </a:ext>
              </a:extLst>
            </p:cNvPr>
            <p:cNvSpPr txBox="1"/>
            <p:nvPr/>
          </p:nvSpPr>
          <p:spPr>
            <a:xfrm>
              <a:off x="6479009" y="2809172"/>
              <a:ext cx="8517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dirty="0"/>
                <a:t>色データ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155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7CBD70E-F2CD-4A9E-93D0-653916FD2D3D}"/>
              </a:ext>
            </a:extLst>
          </p:cNvPr>
          <p:cNvGrpSpPr/>
          <p:nvPr/>
        </p:nvGrpSpPr>
        <p:grpSpPr>
          <a:xfrm>
            <a:off x="1689393" y="2121243"/>
            <a:ext cx="8813214" cy="3009990"/>
            <a:chOff x="1679665" y="2285999"/>
            <a:chExt cx="8813214" cy="3009990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B53520A-97EF-4266-BDF9-878F1D664582}"/>
                </a:ext>
              </a:extLst>
            </p:cNvPr>
            <p:cNvGrpSpPr/>
            <p:nvPr/>
          </p:nvGrpSpPr>
          <p:grpSpPr>
            <a:xfrm>
              <a:off x="1679665" y="2285999"/>
              <a:ext cx="2971812" cy="2128841"/>
              <a:chOff x="1410590" y="2636195"/>
              <a:chExt cx="2971812" cy="2128841"/>
            </a:xfrm>
          </p:grpSpPr>
          <p:pic>
            <p:nvPicPr>
              <p:cNvPr id="11" name="図 10">
                <a:extLst>
                  <a:ext uri="{FF2B5EF4-FFF2-40B4-BE49-F238E27FC236}">
                    <a16:creationId xmlns:a16="http://schemas.microsoft.com/office/drawing/2014/main" id="{1EB642D9-1412-45A5-A464-B2096AE130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0590" y="2636195"/>
                <a:ext cx="2971812" cy="2128841"/>
              </a:xfrm>
              <a:prstGeom prst="rect">
                <a:avLst/>
              </a:prstGeom>
            </p:spPr>
          </p:pic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D824C82D-5FBB-4F18-A367-8AC5A24E9DE5}"/>
                  </a:ext>
                </a:extLst>
              </p:cNvPr>
              <p:cNvSpPr/>
              <p:nvPr/>
            </p:nvSpPr>
            <p:spPr>
              <a:xfrm>
                <a:off x="2986391" y="2850206"/>
                <a:ext cx="1031132" cy="4863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b="1" dirty="0">
                    <a:solidFill>
                      <a:schemeClr val="tx1"/>
                    </a:solidFill>
                  </a:rPr>
                  <a:t>❤ </a:t>
                </a:r>
                <a:r>
                  <a:rPr lang="en-US" altLang="ja-JP" sz="2400" b="1" dirty="0">
                    <a:solidFill>
                      <a:schemeClr val="tx1"/>
                    </a:solidFill>
                  </a:rPr>
                  <a:t>7</a:t>
                </a:r>
                <a:r>
                  <a:rPr kumimoji="1" lang="en-US" altLang="ja-JP" sz="2400" b="1" dirty="0">
                    <a:solidFill>
                      <a:schemeClr val="tx1"/>
                    </a:solidFill>
                  </a:rPr>
                  <a:t>0</a:t>
                </a:r>
                <a:endParaRPr kumimoji="1" lang="ja-JP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8F0DEE3-61A8-4884-A871-F264E7095E2F}"/>
                </a:ext>
              </a:extLst>
            </p:cNvPr>
            <p:cNvSpPr txBox="1"/>
            <p:nvPr/>
          </p:nvSpPr>
          <p:spPr>
            <a:xfrm>
              <a:off x="1730741" y="4464992"/>
              <a:ext cx="28696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/>
                <a:t>目標心拍数を入力</a:t>
              </a:r>
              <a:endParaRPr kumimoji="1" lang="en-US" altLang="ja-JP" sz="2400" b="1" dirty="0"/>
            </a:p>
          </p:txBody>
        </p: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239F1B60-A3EB-4FC0-B769-80CC15506DAB}"/>
                </a:ext>
              </a:extLst>
            </p:cNvPr>
            <p:cNvCxnSpPr>
              <a:cxnSpLocks/>
            </p:cNvCxnSpPr>
            <p:nvPr/>
          </p:nvCxnSpPr>
          <p:spPr>
            <a:xfrm>
              <a:off x="4885174" y="3354523"/>
              <a:ext cx="2188921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B2423405-DB22-4C0B-AC4E-847A19D79765}"/>
                </a:ext>
              </a:extLst>
            </p:cNvPr>
            <p:cNvSpPr txBox="1"/>
            <p:nvPr/>
          </p:nvSpPr>
          <p:spPr>
            <a:xfrm>
              <a:off x="4795952" y="3450304"/>
              <a:ext cx="2356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/>
                <a:t>ディスプレイに</a:t>
              </a:r>
              <a:endParaRPr kumimoji="1" lang="en-US" altLang="ja-JP" sz="2400" b="1" dirty="0"/>
            </a:p>
            <a:p>
              <a:pPr algn="ctr"/>
              <a:r>
                <a:rPr lang="ja-JP" altLang="en-US" sz="2400" b="1" dirty="0"/>
                <a:t>色データを</a:t>
              </a:r>
              <a:r>
                <a:rPr kumimoji="1" lang="ja-JP" altLang="en-US" sz="2400" b="1" dirty="0"/>
                <a:t>描画</a:t>
              </a:r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79854E7D-AEC9-4EE4-8921-5EE49E61F5D8}"/>
                </a:ext>
              </a:extLst>
            </p:cNvPr>
            <p:cNvGrpSpPr/>
            <p:nvPr/>
          </p:nvGrpSpPr>
          <p:grpSpPr>
            <a:xfrm>
              <a:off x="7199394" y="2285999"/>
              <a:ext cx="3293485" cy="2128841"/>
              <a:chOff x="6930319" y="2636195"/>
              <a:chExt cx="3293485" cy="2128841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4A6703CF-FD48-43A5-9626-8E74BBB0DC55}"/>
                  </a:ext>
                </a:extLst>
              </p:cNvPr>
              <p:cNvSpPr/>
              <p:nvPr/>
            </p:nvSpPr>
            <p:spPr>
              <a:xfrm>
                <a:off x="7039811" y="3100311"/>
                <a:ext cx="2535446" cy="1200608"/>
              </a:xfrm>
              <a:prstGeom prst="rect">
                <a:avLst/>
              </a:prstGeom>
              <a:solidFill>
                <a:schemeClr val="bg2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0F0A246C-BFB0-4B63-BF0D-18C5C9A29238}"/>
                  </a:ext>
                </a:extLst>
              </p:cNvPr>
              <p:cNvGrpSpPr/>
              <p:nvPr/>
            </p:nvGrpSpPr>
            <p:grpSpPr>
              <a:xfrm>
                <a:off x="8489364" y="2636195"/>
                <a:ext cx="1734440" cy="2128841"/>
                <a:chOff x="8071076" y="2636195"/>
                <a:chExt cx="1734440" cy="2128841"/>
              </a:xfrm>
            </p:grpSpPr>
            <p:pic>
              <p:nvPicPr>
                <p:cNvPr id="18" name="図 17" descr="アイコン&#10;&#10;自動的に生成された説明">
                  <a:extLst>
                    <a:ext uri="{FF2B5EF4-FFF2-40B4-BE49-F238E27FC236}">
                      <a16:creationId xmlns:a16="http://schemas.microsoft.com/office/drawing/2014/main" id="{8054644B-1863-416A-968E-BE1F9E23B0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71076" y="2636195"/>
                  <a:ext cx="1734440" cy="2128841"/>
                </a:xfrm>
                <a:prstGeom prst="rect">
                  <a:avLst/>
                </a:prstGeom>
              </p:spPr>
            </p:pic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B3261F00-40AA-4F22-9220-359F9AA2F125}"/>
                    </a:ext>
                  </a:extLst>
                </p:cNvPr>
                <p:cNvSpPr txBox="1"/>
                <p:nvPr/>
              </p:nvSpPr>
              <p:spPr>
                <a:xfrm>
                  <a:off x="8667342" y="3758982"/>
                  <a:ext cx="81365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4000" b="1" dirty="0">
                      <a:solidFill>
                        <a:srgbClr val="FF0000"/>
                      </a:solidFill>
                    </a:rPr>
                    <a:t>70</a:t>
                  </a:r>
                  <a:endParaRPr kumimoji="1" lang="ja-JP" altLang="en-US" sz="40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1C78E2D-3C96-4BD5-BCD4-B2322D390A03}"/>
                  </a:ext>
                </a:extLst>
              </p:cNvPr>
              <p:cNvSpPr txBox="1"/>
              <p:nvPr/>
            </p:nvSpPr>
            <p:spPr>
              <a:xfrm>
                <a:off x="6930319" y="3515949"/>
                <a:ext cx="1734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/>
                  <a:t>ディスプレイ</a:t>
                </a:r>
              </a:p>
            </p:txBody>
          </p:sp>
        </p:grp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398E140E-5AC8-44A7-9DDF-6BDADFBBD987}"/>
                </a:ext>
              </a:extLst>
            </p:cNvPr>
            <p:cNvSpPr txBox="1"/>
            <p:nvPr/>
          </p:nvSpPr>
          <p:spPr>
            <a:xfrm>
              <a:off x="7280825" y="4464992"/>
              <a:ext cx="29552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/>
                <a:t>スマートウォッチで目標心拍数を取得</a:t>
              </a:r>
            </a:p>
          </p:txBody>
        </p:sp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7C8F259-5E43-4917-B3DD-0CAC9ABDB7C8}"/>
              </a:ext>
            </a:extLst>
          </p:cNvPr>
          <p:cNvSpPr txBox="1"/>
          <p:nvPr/>
        </p:nvSpPr>
        <p:spPr>
          <a:xfrm>
            <a:off x="7772340" y="6446047"/>
            <a:ext cx="414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https://www.silhouette-illust.com/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00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D441DC6F-062A-4D63-A848-902E5A66317B}"/>
              </a:ext>
            </a:extLst>
          </p:cNvPr>
          <p:cNvGrpSpPr/>
          <p:nvPr/>
        </p:nvGrpSpPr>
        <p:grpSpPr>
          <a:xfrm>
            <a:off x="2057400" y="36031"/>
            <a:ext cx="6842032" cy="6804988"/>
            <a:chOff x="2057400" y="36031"/>
            <a:chExt cx="6842032" cy="6804988"/>
          </a:xfrm>
        </p:grpSpPr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93992D7A-AA89-4BD4-8C74-3E0C150EEC7A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4036506" y="625040"/>
              <a:ext cx="32" cy="6109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77F5ACB4-7F95-40D6-912A-07862F26916F}"/>
                </a:ext>
              </a:extLst>
            </p:cNvPr>
            <p:cNvCxnSpPr>
              <a:cxnSpLocks/>
              <a:stCxn id="16" idx="2"/>
              <a:endCxn id="38" idx="4"/>
            </p:cNvCxnSpPr>
            <p:nvPr/>
          </p:nvCxnSpPr>
          <p:spPr>
            <a:xfrm>
              <a:off x="7298721" y="625040"/>
              <a:ext cx="19017" cy="5101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フローチャート: 端子 15">
              <a:extLst>
                <a:ext uri="{FF2B5EF4-FFF2-40B4-BE49-F238E27FC236}">
                  <a16:creationId xmlns:a16="http://schemas.microsoft.com/office/drawing/2014/main" id="{793C2463-02BF-48FE-BB5E-0A12B430A5F6}"/>
                </a:ext>
              </a:extLst>
            </p:cNvPr>
            <p:cNvSpPr/>
            <p:nvPr/>
          </p:nvSpPr>
          <p:spPr>
            <a:xfrm>
              <a:off x="6046569" y="36032"/>
              <a:ext cx="2504303" cy="589009"/>
            </a:xfrm>
            <a:prstGeom prst="flowChartTerminator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Processing</a:t>
              </a:r>
            </a:p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処理開始</a:t>
              </a:r>
            </a:p>
          </p:txBody>
        </p:sp>
        <p:sp>
          <p:nvSpPr>
            <p:cNvPr id="17" name="フローチャート: 端子 16">
              <a:extLst>
                <a:ext uri="{FF2B5EF4-FFF2-40B4-BE49-F238E27FC236}">
                  <a16:creationId xmlns:a16="http://schemas.microsoft.com/office/drawing/2014/main" id="{E720897E-86E4-4639-A3E4-F4EAFBD4A505}"/>
                </a:ext>
              </a:extLst>
            </p:cNvPr>
            <p:cNvSpPr/>
            <p:nvPr/>
          </p:nvSpPr>
          <p:spPr>
            <a:xfrm>
              <a:off x="2784386" y="36031"/>
              <a:ext cx="2504303" cy="589009"/>
            </a:xfrm>
            <a:prstGeom prst="flowChartTerminator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kumimoji="1" lang="en-US" altLang="ja-JP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処理開始</a:t>
              </a:r>
            </a:p>
          </p:txBody>
        </p:sp>
        <p:sp>
          <p:nvSpPr>
            <p:cNvPr id="18" name="フローチャート: 手操作入力 17">
              <a:extLst>
                <a:ext uri="{FF2B5EF4-FFF2-40B4-BE49-F238E27FC236}">
                  <a16:creationId xmlns:a16="http://schemas.microsoft.com/office/drawing/2014/main" id="{4BB55667-64D0-458C-B867-28225880CE9C}"/>
                </a:ext>
              </a:extLst>
            </p:cNvPr>
            <p:cNvSpPr/>
            <p:nvPr/>
          </p:nvSpPr>
          <p:spPr>
            <a:xfrm>
              <a:off x="2784386" y="846719"/>
              <a:ext cx="2504303" cy="411710"/>
            </a:xfrm>
            <a:prstGeom prst="flowChartManualInpu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心拍数を入力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フローチャート: 定義済み処理 18">
                  <a:extLst>
                    <a:ext uri="{FF2B5EF4-FFF2-40B4-BE49-F238E27FC236}">
                      <a16:creationId xmlns:a16="http://schemas.microsoft.com/office/drawing/2014/main" id="{EFCD9464-C944-48A0-BA03-79425E91C224}"/>
                    </a:ext>
                  </a:extLst>
                </p:cNvPr>
                <p:cNvSpPr/>
                <p:nvPr/>
              </p:nvSpPr>
              <p:spPr>
                <a:xfrm>
                  <a:off x="2784386" y="1480873"/>
                  <a:ext cx="2504301" cy="412740"/>
                </a:xfrm>
                <a:prstGeom prst="flowChartPredefinedProcess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𝑪𝒐𝒍𝒐𝒓𝒔</m:t>
                      </m:r>
                    </m:oMath>
                  </a14:m>
                  <a:r>
                    <a:rPr kumimoji="1" lang="ja-JP" altLang="en-US" b="1" dirty="0">
                      <a:solidFill>
                        <a:schemeClr val="tx1"/>
                      </a:solidFill>
                    </a:rPr>
                    <a:t>の作成</a:t>
                  </a:r>
                </a:p>
              </p:txBody>
            </p:sp>
          </mc:Choice>
          <mc:Fallback xmlns="">
            <p:sp>
              <p:nvSpPr>
                <p:cNvPr id="19" name="フローチャート: 定義済み処理 18">
                  <a:extLst>
                    <a:ext uri="{FF2B5EF4-FFF2-40B4-BE49-F238E27FC236}">
                      <a16:creationId xmlns:a16="http://schemas.microsoft.com/office/drawing/2014/main" id="{EFCD9464-C944-48A0-BA03-79425E91C2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386" y="1480873"/>
                  <a:ext cx="2504301" cy="412740"/>
                </a:xfrm>
                <a:prstGeom prst="flowChartPredefinedProcess">
                  <a:avLst/>
                </a:prstGeom>
                <a:blipFill>
                  <a:blip r:embed="rId2"/>
                  <a:stretch>
                    <a:fillRect b="-12162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481AC35B-EF2F-4DB9-9A20-CC325AF75AEC}"/>
                    </a:ext>
                  </a:extLst>
                </p:cNvPr>
                <p:cNvSpPr/>
                <p:nvPr/>
              </p:nvSpPr>
              <p:spPr>
                <a:xfrm>
                  <a:off x="2784367" y="2116057"/>
                  <a:ext cx="2504290" cy="61200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𝑪𝒐𝒍𝒐𝒓𝒔</m:t>
                      </m:r>
                    </m:oMath>
                  </a14:m>
                  <a:r>
                    <a:rPr kumimoji="1" lang="ja-JP" altLang="en-US" b="1" dirty="0">
                      <a:solidFill>
                        <a:schemeClr val="tx1"/>
                      </a:solidFill>
                    </a:rPr>
                    <a:t>から</a:t>
                  </a:r>
                  <a:endParaRPr lang="en-US" altLang="ja-JP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ja-JP" altLang="en-US" b="1" dirty="0">
                      <a:solidFill>
                        <a:schemeClr val="tx1"/>
                      </a:solidFill>
                    </a:rPr>
                    <a:t>データを</a:t>
                  </a:r>
                  <a:r>
                    <a:rPr lang="en-US" altLang="ja-JP" b="1" dirty="0">
                      <a:solidFill>
                        <a:schemeClr val="tx1"/>
                      </a:solidFill>
                    </a:rPr>
                    <a:t>1</a:t>
                  </a:r>
                  <a:r>
                    <a:rPr lang="ja-JP" altLang="en-US" b="1" dirty="0">
                      <a:solidFill>
                        <a:schemeClr val="tx1"/>
                      </a:solidFill>
                    </a:rPr>
                    <a:t>個取り出す</a:t>
                  </a:r>
                  <a:endParaRPr kumimoji="1" lang="en-US" altLang="ja-JP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481AC35B-EF2F-4DB9-9A20-CC325AF75A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367" y="2116057"/>
                  <a:ext cx="2504290" cy="612000"/>
                </a:xfrm>
                <a:prstGeom prst="rect">
                  <a:avLst/>
                </a:prstGeom>
                <a:blipFill>
                  <a:blip r:embed="rId3"/>
                  <a:stretch>
                    <a:fillRect t="-4673" b="-14019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8AF33B28-197B-4B84-A1A0-57F2AA324900}"/>
                    </a:ext>
                  </a:extLst>
                </p:cNvPr>
                <p:cNvSpPr/>
                <p:nvPr/>
              </p:nvSpPr>
              <p:spPr>
                <a:xfrm>
                  <a:off x="2784390" y="2949900"/>
                  <a:ext cx="2504277" cy="41274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b="1" dirty="0">
                      <a:solidFill>
                        <a:schemeClr val="tx1"/>
                      </a:solidFill>
                    </a:rPr>
                    <a:t>現在時刻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𝒏𝒐𝒘</m:t>
                          </m:r>
                        </m:sub>
                      </m:sSub>
                    </m:oMath>
                  </a14:m>
                  <a:r>
                    <a:rPr kumimoji="1" lang="ja-JP" altLang="en-US" b="1" dirty="0">
                      <a:solidFill>
                        <a:schemeClr val="tx1"/>
                      </a:solidFill>
                    </a:rPr>
                    <a:t>を取得</a:t>
                  </a:r>
                </a:p>
              </p:txBody>
            </p:sp>
          </mc:Choice>
          <mc:Fallback xmlns=""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8AF33B28-197B-4B84-A1A0-57F2AA3249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390" y="2949900"/>
                  <a:ext cx="2504277" cy="412740"/>
                </a:xfrm>
                <a:prstGeom prst="rect">
                  <a:avLst/>
                </a:prstGeom>
                <a:blipFill>
                  <a:blip r:embed="rId4"/>
                  <a:stretch>
                    <a:fillRect b="-12162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C5B93FF8-AE67-42C9-84E4-BA2BED182721}"/>
                </a:ext>
              </a:extLst>
            </p:cNvPr>
            <p:cNvSpPr/>
            <p:nvPr/>
          </p:nvSpPr>
          <p:spPr>
            <a:xfrm>
              <a:off x="2784386" y="3583989"/>
              <a:ext cx="2504271" cy="4127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データの送信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15990282-3B3F-4238-8C57-79FF8A4114E7}"/>
                </a:ext>
              </a:extLst>
            </p:cNvPr>
            <p:cNvSpPr/>
            <p:nvPr/>
          </p:nvSpPr>
          <p:spPr>
            <a:xfrm>
              <a:off x="6046569" y="3583989"/>
              <a:ext cx="2504271" cy="4127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データの受信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5F3C520D-607A-4725-B9D2-3F8B6EBD1DF5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5288657" y="3790359"/>
              <a:ext cx="7579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: 表示 3">
              <a:extLst>
                <a:ext uri="{FF2B5EF4-FFF2-40B4-BE49-F238E27FC236}">
                  <a16:creationId xmlns:a16="http://schemas.microsoft.com/office/drawing/2014/main" id="{82FD7EC9-776F-48B2-8A23-F734FEA98452}"/>
                </a:ext>
              </a:extLst>
            </p:cNvPr>
            <p:cNvSpPr/>
            <p:nvPr/>
          </p:nvSpPr>
          <p:spPr>
            <a:xfrm>
              <a:off x="6046569" y="4219173"/>
              <a:ext cx="2504270" cy="602210"/>
            </a:xfrm>
            <a:prstGeom prst="flowChartDisp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ディスプレイに描画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89D544C9-555F-46E0-8537-36656B52A03A}"/>
                </a:ext>
              </a:extLst>
            </p:cNvPr>
            <p:cNvSpPr/>
            <p:nvPr/>
          </p:nvSpPr>
          <p:spPr>
            <a:xfrm>
              <a:off x="6046568" y="5043827"/>
              <a:ext cx="2504271" cy="4127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完了を通知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2FBC6B8-F911-493D-93E1-B60DD6B72E52}"/>
                </a:ext>
              </a:extLst>
            </p:cNvPr>
            <p:cNvSpPr/>
            <p:nvPr/>
          </p:nvSpPr>
          <p:spPr>
            <a:xfrm>
              <a:off x="2784386" y="5043827"/>
              <a:ext cx="2504271" cy="4127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通知の受信</a:t>
              </a:r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DC35C993-5A53-4902-8677-69DC4E180AC5}"/>
                </a:ext>
              </a:extLst>
            </p:cNvPr>
            <p:cNvCxnSpPr>
              <a:cxnSpLocks/>
              <a:stCxn id="27" idx="1"/>
              <a:endCxn id="28" idx="3"/>
            </p:cNvCxnSpPr>
            <p:nvPr/>
          </p:nvCxnSpPr>
          <p:spPr>
            <a:xfrm flipH="1">
              <a:off x="5288657" y="5250197"/>
              <a:ext cx="75791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矢印: U ターン 37">
              <a:extLst>
                <a:ext uri="{FF2B5EF4-FFF2-40B4-BE49-F238E27FC236}">
                  <a16:creationId xmlns:a16="http://schemas.microsoft.com/office/drawing/2014/main" id="{82C9F6D9-B70C-4264-8CB3-166F416EFBAE}"/>
                </a:ext>
              </a:extLst>
            </p:cNvPr>
            <p:cNvSpPr/>
            <p:nvPr/>
          </p:nvSpPr>
          <p:spPr>
            <a:xfrm rot="5400000" flipH="1">
              <a:off x="6920585" y="3718800"/>
              <a:ext cx="2376000" cy="1581694"/>
            </a:xfrm>
            <a:prstGeom prst="uturnArrow">
              <a:avLst>
                <a:gd name="adj1" fmla="val 2500"/>
                <a:gd name="adj2" fmla="val 3906"/>
                <a:gd name="adj3" fmla="val 10417"/>
                <a:gd name="adj4" fmla="val 0"/>
                <a:gd name="adj5" fmla="val 94791"/>
              </a:avLst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フローチャート: 判断 40">
                  <a:extLst>
                    <a:ext uri="{FF2B5EF4-FFF2-40B4-BE49-F238E27FC236}">
                      <a16:creationId xmlns:a16="http://schemas.microsoft.com/office/drawing/2014/main" id="{B8BF0AD2-BB53-4692-8604-C1DD64DF1869}"/>
                    </a:ext>
                  </a:extLst>
                </p:cNvPr>
                <p:cNvSpPr/>
                <p:nvPr/>
              </p:nvSpPr>
              <p:spPr>
                <a:xfrm>
                  <a:off x="2784352" y="5679011"/>
                  <a:ext cx="2504305" cy="872567"/>
                </a:xfrm>
                <a:prstGeom prst="flowChartDecision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𝒏𝒐𝒘</m:t>
                          </m:r>
                        </m:sub>
                      </m:sSub>
                    </m:oMath>
                  </a14:m>
                  <a:r>
                    <a:rPr kumimoji="1" lang="ja-JP" altLang="en-US" b="1" dirty="0">
                      <a:solidFill>
                        <a:schemeClr val="tx1"/>
                      </a:solidFill>
                    </a:rPr>
                    <a:t>から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kumimoji="1" lang="en-US" altLang="ja-JP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𝒘𝒂𝒊𝒕</m:t>
                          </m:r>
                        </m:sub>
                      </m:sSub>
                    </m:oMath>
                  </a14:m>
                  <a:r>
                    <a:rPr kumimoji="1" lang="ja-JP" altLang="en-US" b="1" dirty="0">
                      <a:solidFill>
                        <a:schemeClr val="tx1"/>
                      </a:solidFill>
                    </a:rPr>
                    <a:t>経過</a:t>
                  </a:r>
                </a:p>
              </p:txBody>
            </p:sp>
          </mc:Choice>
          <mc:Fallback xmlns="">
            <p:sp>
              <p:nvSpPr>
                <p:cNvPr id="41" name="フローチャート: 判断 40">
                  <a:extLst>
                    <a:ext uri="{FF2B5EF4-FFF2-40B4-BE49-F238E27FC236}">
                      <a16:creationId xmlns:a16="http://schemas.microsoft.com/office/drawing/2014/main" id="{B8BF0AD2-BB53-4692-8604-C1DD64DF18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352" y="5679011"/>
                  <a:ext cx="2504305" cy="872567"/>
                </a:xfrm>
                <a:prstGeom prst="flowChartDecision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矢印: U ターン 46">
              <a:extLst>
                <a:ext uri="{FF2B5EF4-FFF2-40B4-BE49-F238E27FC236}">
                  <a16:creationId xmlns:a16="http://schemas.microsoft.com/office/drawing/2014/main" id="{1BB64918-BC20-4FED-9C28-D0F0D0EF3EF0}"/>
                </a:ext>
              </a:extLst>
            </p:cNvPr>
            <p:cNvSpPr/>
            <p:nvPr/>
          </p:nvSpPr>
          <p:spPr>
            <a:xfrm rot="16200000">
              <a:off x="672819" y="4070188"/>
              <a:ext cx="3757772" cy="341793"/>
            </a:xfrm>
            <a:prstGeom prst="uturnArrow">
              <a:avLst>
                <a:gd name="adj1" fmla="val 5721"/>
                <a:gd name="adj2" fmla="val 20123"/>
                <a:gd name="adj3" fmla="val 38285"/>
                <a:gd name="adj4" fmla="val 0"/>
                <a:gd name="adj5" fmla="val 94791"/>
              </a:avLst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矢印: U ターン 53">
              <a:extLst>
                <a:ext uri="{FF2B5EF4-FFF2-40B4-BE49-F238E27FC236}">
                  <a16:creationId xmlns:a16="http://schemas.microsoft.com/office/drawing/2014/main" id="{23532D1A-3BD0-4F21-9F68-39A48D84B29B}"/>
                </a:ext>
              </a:extLst>
            </p:cNvPr>
            <p:cNvSpPr/>
            <p:nvPr/>
          </p:nvSpPr>
          <p:spPr>
            <a:xfrm rot="5400000" flipH="1">
              <a:off x="5247314" y="6209090"/>
              <a:ext cx="625815" cy="341793"/>
            </a:xfrm>
            <a:prstGeom prst="uturnArrow">
              <a:avLst>
                <a:gd name="adj1" fmla="val 5721"/>
                <a:gd name="adj2" fmla="val 20123"/>
                <a:gd name="adj3" fmla="val 38285"/>
                <a:gd name="adj4" fmla="val 0"/>
                <a:gd name="adj5" fmla="val 94791"/>
              </a:avLst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8A5A45AE-73AF-4B76-9FBA-53606D7DD5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3525" y="6683116"/>
              <a:ext cx="1317600" cy="144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D071338F-DD6C-478F-BB9E-6BAE6DB542B3}"/>
                </a:ext>
              </a:extLst>
            </p:cNvPr>
            <p:cNvSpPr/>
            <p:nvPr/>
          </p:nvSpPr>
          <p:spPr>
            <a:xfrm>
              <a:off x="2057400" y="5670628"/>
              <a:ext cx="651865" cy="282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kumimoji="1" lang="ja-JP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A62C49EF-766A-4FEF-8BCD-782D4D290507}"/>
                </a:ext>
              </a:extLst>
            </p:cNvPr>
            <p:cNvSpPr/>
            <p:nvPr/>
          </p:nvSpPr>
          <p:spPr>
            <a:xfrm>
              <a:off x="4616414" y="6558522"/>
              <a:ext cx="567843" cy="282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kumimoji="1" lang="ja-JP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289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117</Words>
  <Application>Microsoft Office PowerPoint</Application>
  <PresentationFormat>ワイド画面</PresentationFormat>
  <Paragraphs>40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262</cp:revision>
  <dcterms:created xsi:type="dcterms:W3CDTF">2020-11-28T11:17:05Z</dcterms:created>
  <dcterms:modified xsi:type="dcterms:W3CDTF">2021-05-03T14:07:58Z</dcterms:modified>
</cp:coreProperties>
</file>