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488630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Activity 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Movement direction pattern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Activity label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45363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8CA7-6A5F-4EA4-AECD-86ECD09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(Converting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FC3EE-DBD8-449E-934C-E45E4C1B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convert to velocity data from the raw data.</a:t>
            </a:r>
          </a:p>
          <a:p>
            <a:r>
              <a:rPr kumimoji="1" lang="en-US" altLang="ja-JP" dirty="0"/>
              <a:t>First, the process interpolate the missing values in the raw data.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Next, the interpolated data was used to calculate the velocity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09C09-F32E-4BD2-B1CD-711869B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978E11-6ABC-43FC-950A-2FDE2AB4A638}"/>
              </a:ext>
            </a:extLst>
          </p:cNvPr>
          <p:cNvSpPr txBox="1"/>
          <p:nvPr/>
        </p:nvSpPr>
        <p:spPr>
          <a:xfrm>
            <a:off x="7981246" y="3749043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439562-ADAC-4034-B6DE-1B11A08C2047}"/>
              </a:ext>
            </a:extLst>
          </p:cNvPr>
          <p:cNvSpPr txBox="1"/>
          <p:nvPr/>
        </p:nvSpPr>
        <p:spPr>
          <a:xfrm>
            <a:off x="6791662" y="3767442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9EAF4B-AD26-45B5-AD58-6B9DD7D16483}"/>
              </a:ext>
            </a:extLst>
          </p:cNvPr>
          <p:cNvGrpSpPr/>
          <p:nvPr/>
        </p:nvGrpSpPr>
        <p:grpSpPr>
          <a:xfrm>
            <a:off x="5345078" y="2995475"/>
            <a:ext cx="6134792" cy="1153678"/>
            <a:chOff x="5004256" y="2829217"/>
            <a:chExt cx="6134792" cy="1153678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B159B8C-FDFE-4AA2-A187-8EC36E9E77E3}"/>
                </a:ext>
              </a:extLst>
            </p:cNvPr>
            <p:cNvCxnSpPr/>
            <p:nvPr/>
          </p:nvCxnSpPr>
          <p:spPr>
            <a:xfrm>
              <a:off x="5004256" y="3429000"/>
              <a:ext cx="6134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DF56975-65A8-4F93-ABB7-F999F4F8F501}"/>
                </a:ext>
              </a:extLst>
            </p:cNvPr>
            <p:cNvGrpSpPr/>
            <p:nvPr/>
          </p:nvGrpSpPr>
          <p:grpSpPr>
            <a:xfrm>
              <a:off x="526126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60C75171-2EA8-4DCD-9CB9-9EF48A2DE05E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D44D82-4FF8-4830-B5C2-03694BAC0853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ED11BF-F05B-4B15-810E-984090780C41}"/>
                </a:ext>
              </a:extLst>
            </p:cNvPr>
            <p:cNvGrpSpPr/>
            <p:nvPr/>
          </p:nvGrpSpPr>
          <p:grpSpPr>
            <a:xfrm>
              <a:off x="1001959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F1EC107-5F0E-4391-BB13-38B4F599DD4A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1E6BADA-3B67-4B47-BA8D-92DA8327F8BD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BF24569-A2CB-4345-B3BD-984A78A37A1E}"/>
                </a:ext>
              </a:extLst>
            </p:cNvPr>
            <p:cNvCxnSpPr/>
            <p:nvPr/>
          </p:nvCxnSpPr>
          <p:spPr>
            <a:xfrm>
              <a:off x="8022808" y="3258589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/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41417-96FB-47D5-8497-69FAB12135AC}"/>
                </a:ext>
              </a:extLst>
            </p:cNvPr>
            <p:cNvCxnSpPr/>
            <p:nvPr/>
          </p:nvCxnSpPr>
          <p:spPr>
            <a:xfrm>
              <a:off x="6833224" y="3276988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/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EF6090F-17D5-408F-86F6-BA921F3EC220}"/>
                </a:ext>
              </a:extLst>
            </p:cNvPr>
            <p:cNvCxnSpPr/>
            <p:nvPr/>
          </p:nvCxnSpPr>
          <p:spPr>
            <a:xfrm>
              <a:off x="9212387" y="3281533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/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D7077F-C172-4C5C-A442-9F250EC400A5}"/>
              </a:ext>
            </a:extLst>
          </p:cNvPr>
          <p:cNvSpPr txBox="1"/>
          <p:nvPr/>
        </p:nvSpPr>
        <p:spPr>
          <a:xfrm>
            <a:off x="9170825" y="3771987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/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/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33FA0F-0683-40C6-B340-5145857ECA56}"/>
              </a:ext>
            </a:extLst>
          </p:cNvPr>
          <p:cNvSpPr txBox="1"/>
          <p:nvPr/>
        </p:nvSpPr>
        <p:spPr>
          <a:xfrm>
            <a:off x="6192987" y="5604653"/>
            <a:ext cx="374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dataset frequency was 100 Hz.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308EA2-FD95-4545-A388-9C4A4BD189B1}"/>
              </a:ext>
            </a:extLst>
          </p:cNvPr>
          <p:cNvCxnSpPr>
            <a:stCxn id="48" idx="1"/>
          </p:cNvCxnSpPr>
          <p:nvPr/>
        </p:nvCxnSpPr>
        <p:spPr>
          <a:xfrm flipH="1">
            <a:off x="5444841" y="5789319"/>
            <a:ext cx="74814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3" grpId="0"/>
      <p:bldP spid="48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264</Words>
  <Application>Microsoft Office PowerPoint</Application>
  <PresentationFormat>ワイド画面</PresentationFormat>
  <Paragraphs>96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  <vt:lpstr>Method – Preprocessing (Converting process)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166</cp:revision>
  <dcterms:created xsi:type="dcterms:W3CDTF">2020-11-23T05:14:16Z</dcterms:created>
  <dcterms:modified xsi:type="dcterms:W3CDTF">2021-09-05T14:39:36Z</dcterms:modified>
</cp:coreProperties>
</file>