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6A0F-F9F1-4D8C-B5E3-FFE2FFDD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F149-2C20-4343-B0B4-02490178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5C3C-D6A4-4044-88C2-C1D633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82B05-ACA8-4CCC-A617-CBB612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F8CCE-96CB-4FA8-8850-1274882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1098-4446-464F-9484-1908B7E2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9FC75-1AC7-4597-9991-CAFF0B09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1B811-4716-498D-8036-D4FEA54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7495C-31E9-4EA9-8564-5498E5F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C42A4-ADFB-4165-BAC2-BBFFCD9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D1431-76B9-4E0C-BBCD-8C82C01C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29A661-570A-4CA8-8943-B706810D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61EE4-EE05-4BF2-A806-9E542D1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73666-8621-49B8-9F00-1A8B861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EEA40-E6B9-4215-BF32-7D2E96A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466E-926A-4AB6-A8F6-88E48CF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F2F63-5CB5-4349-BA6F-0A77772E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6CFB6-2211-47EB-AA4F-3D4E5E6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2B54-A0CB-4369-8276-6C9C220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9A978-0804-4A20-A395-DD54D3DA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C49-08A7-416A-B10A-17A07B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7BA44-F3BE-4A37-AFFC-3B1BF62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CEF95-3D3D-4EE9-9DF1-62B73EA6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27F58-5DA8-4FD4-A59E-99C91B4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F51C0-2A71-4C30-899C-64697BF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0E9E-F77C-43D9-B73A-2AD772A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C7FEA-F6D2-46D8-8295-7A4CEDAC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E46D1-7F0C-4ABA-8785-EE89DB1A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30111-A35F-404D-85DA-56A989A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9E681-506C-4837-A1D6-851714F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86E803-D4E8-405C-89FD-2662DC9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4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D8AB-A850-48E4-980E-6D8513D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9CAD6-917E-4957-A620-CE4E1F9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70DD1-692C-4EBC-9787-E95D707D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8EB4B-7EDB-4BF7-8FE9-B97E7C5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9074E-D1AA-4AF8-A71D-CB8A777E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5D16C-1753-4FED-9872-142B52B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B7A77-03A7-429E-BDD1-5B0357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D39C8-389C-4559-B9AF-0EE076F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27EE-E569-4F75-9B06-C9D55C0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5039BA-D830-4B3D-B731-97193D7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BDC334-E485-4696-8353-E695FFB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0623C-635C-46E8-A46E-3F0B040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041A-1693-40F0-93B4-39FCC4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823C1B-B55F-4470-86CB-36A6B11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610F7-CCD9-40AB-9EBF-3130282D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410B-D72C-42C5-98DA-CA72946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F24AF-7BAE-4C19-89FD-F08D42DC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0CD41-FCC7-43AC-9D03-B1D9B25D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BB34C-05DD-4D67-A021-0BFB0A7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B7922-7112-4432-B2A8-25DA80F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44BD8-C6AE-4737-9F78-27966CC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AEC94-44AC-4F0E-A6B0-6F8F0D6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0D021-E595-49D2-B28F-E5504AC3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354B8-2FD9-427D-BDA3-C43C80D4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380E6-BECF-46F6-991F-4A5461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E18B0-BCE5-4418-B89A-0E8D4F8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ABB0-AD5C-42F9-A601-06AC4343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0DA08-CCAE-461C-A975-6B7666B9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173F4-732C-4384-9648-DBD9186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E3A73-F25D-45E7-9EB2-3E428581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DE5-1C8B-4475-AFC6-683C13AACC7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6E1D-08AB-435E-88EC-616153A7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72473-40FF-4240-B48C-6AD92856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557F49-D4A1-4E1C-BAE4-CF364ECCA847}"/>
              </a:ext>
            </a:extLst>
          </p:cNvPr>
          <p:cNvGrpSpPr/>
          <p:nvPr/>
        </p:nvGrpSpPr>
        <p:grpSpPr>
          <a:xfrm>
            <a:off x="2610747" y="1809344"/>
            <a:ext cx="5880939" cy="3177437"/>
            <a:chOff x="2610747" y="1809344"/>
            <a:chExt cx="5880939" cy="3177437"/>
          </a:xfrm>
        </p:grpSpPr>
        <p:pic>
          <p:nvPicPr>
            <p:cNvPr id="5" name="図 4" descr="持つ, 小さ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3CD50124-95B7-4F09-83BF-70A67750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65" y="1809344"/>
              <a:ext cx="2869660" cy="2869660"/>
            </a:xfrm>
            <a:prstGeom prst="rect">
              <a:avLst/>
            </a:prstGeom>
          </p:spPr>
        </p:pic>
        <p:pic>
          <p:nvPicPr>
            <p:cNvPr id="7" name="図 6" descr="カレンダー が含まれている画像&#10;&#10;自動的に生成された説明">
              <a:extLst>
                <a:ext uri="{FF2B5EF4-FFF2-40B4-BE49-F238E27FC236}">
                  <a16:creationId xmlns:a16="http://schemas.microsoft.com/office/drawing/2014/main" id="{4BF9A7B7-5FCA-49B8-B59F-B52E2EE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409" y="1809344"/>
              <a:ext cx="2870861" cy="286966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F3667E-19DB-4C63-937E-AD726F094E5C}"/>
                </a:ext>
              </a:extLst>
            </p:cNvPr>
            <p:cNvSpPr/>
            <p:nvPr/>
          </p:nvSpPr>
          <p:spPr>
            <a:xfrm>
              <a:off x="5733708" y="4085968"/>
              <a:ext cx="1332033" cy="428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脈波センサ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0DF5457-03FD-420A-8DCA-B26A43DF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465" y="3048000"/>
              <a:ext cx="541374" cy="972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A14B3A-5EAF-4A15-BA45-473F294E4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768" y="2949146"/>
              <a:ext cx="1903390" cy="10709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FD91B15-071D-46AA-BFA0-DEF5DF9E10F3}"/>
                </a:ext>
              </a:extLst>
            </p:cNvPr>
            <p:cNvSpPr txBox="1"/>
            <p:nvPr/>
          </p:nvSpPr>
          <p:spPr>
            <a:xfrm>
              <a:off x="2610747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(a) </a:t>
              </a:r>
              <a:r>
                <a:rPr kumimoji="1" lang="ja-JP" altLang="en-US" sz="1400" dirty="0"/>
                <a:t>参考にする脈波の取得方法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60138F-C325-4ABA-8E18-60A60083B1A9}"/>
                </a:ext>
              </a:extLst>
            </p:cNvPr>
            <p:cNvSpPr txBox="1"/>
            <p:nvPr/>
          </p:nvSpPr>
          <p:spPr>
            <a:xfrm>
              <a:off x="5507991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(b) </a:t>
              </a:r>
              <a:r>
                <a:rPr kumimoji="1" lang="ja-JP" altLang="en-US" sz="1400" dirty="0"/>
                <a:t>擬似脈波の取得方法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8ADDC9-2966-49D3-B344-47DC66952FD2}"/>
              </a:ext>
            </a:extLst>
          </p:cNvPr>
          <p:cNvGrpSpPr/>
          <p:nvPr/>
        </p:nvGrpSpPr>
        <p:grpSpPr>
          <a:xfrm>
            <a:off x="432078" y="563375"/>
            <a:ext cx="4964236" cy="2931155"/>
            <a:chOff x="1478283" y="1996759"/>
            <a:chExt cx="4964236" cy="293115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62CF7A-6CCE-478A-9886-699867DAC27B}"/>
                </a:ext>
              </a:extLst>
            </p:cNvPr>
            <p:cNvGrpSpPr/>
            <p:nvPr/>
          </p:nvGrpSpPr>
          <p:grpSpPr>
            <a:xfrm>
              <a:off x="1579747" y="2010550"/>
              <a:ext cx="4753232" cy="2917364"/>
              <a:chOff x="1579747" y="2010550"/>
              <a:chExt cx="4753232" cy="2917364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394F537-AD84-4A89-BFED-8FFB04F8EB8B}"/>
                  </a:ext>
                </a:extLst>
              </p:cNvPr>
              <p:cNvSpPr/>
              <p:nvPr/>
            </p:nvSpPr>
            <p:spPr>
              <a:xfrm>
                <a:off x="1579747" y="2010550"/>
                <a:ext cx="4753232" cy="18288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1835A80-E53B-4A0C-9823-1A2B22314135}"/>
                  </a:ext>
                </a:extLst>
              </p:cNvPr>
              <p:cNvGrpSpPr/>
              <p:nvPr/>
            </p:nvGrpSpPr>
            <p:grpSpPr>
              <a:xfrm>
                <a:off x="2692044" y="3960000"/>
                <a:ext cx="2560354" cy="967914"/>
                <a:chOff x="2749708" y="4025903"/>
                <a:chExt cx="2560354" cy="967914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D48DB4EC-063A-4B1E-A7BC-D7A1ED231F26}"/>
                    </a:ext>
                  </a:extLst>
                </p:cNvPr>
                <p:cNvGrpSpPr/>
                <p:nvPr/>
              </p:nvGrpSpPr>
              <p:grpSpPr>
                <a:xfrm>
                  <a:off x="3236892" y="4267200"/>
                  <a:ext cx="1491627" cy="418840"/>
                  <a:chOff x="3236892" y="4267200"/>
                  <a:chExt cx="1491627" cy="418840"/>
                </a:xfrm>
              </p:grpSpPr>
              <p:sp>
                <p:nvSpPr>
                  <p:cNvPr id="23" name="直方体 22">
                    <a:extLst>
                      <a:ext uri="{FF2B5EF4-FFF2-40B4-BE49-F238E27FC236}">
                        <a16:creationId xmlns:a16="http://schemas.microsoft.com/office/drawing/2014/main" id="{1B47668B-582F-496A-A941-1104EE0D11BF}"/>
                      </a:ext>
                    </a:extLst>
                  </p:cNvPr>
                  <p:cNvSpPr/>
                  <p:nvPr/>
                </p:nvSpPr>
                <p:spPr>
                  <a:xfrm>
                    <a:off x="3236892" y="4267200"/>
                    <a:ext cx="1491627" cy="418840"/>
                  </a:xfrm>
                  <a:prstGeom prst="cube">
                    <a:avLst>
                      <a:gd name="adj" fmla="val 79545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90F39011-F3A3-49C2-B44F-1FD89C9D9904}"/>
                      </a:ext>
                    </a:extLst>
                  </p:cNvPr>
                  <p:cNvGrpSpPr/>
                  <p:nvPr/>
                </p:nvGrpSpPr>
                <p:grpSpPr>
                  <a:xfrm>
                    <a:off x="3414873" y="4316754"/>
                    <a:ext cx="1136243" cy="241728"/>
                    <a:chOff x="3291016" y="4374420"/>
                    <a:chExt cx="1136243" cy="241728"/>
                  </a:xfrm>
                </p:grpSpPr>
                <p:sp>
                  <p:nvSpPr>
                    <p:cNvPr id="25" name="直方体 24">
                      <a:extLst>
                        <a:ext uri="{FF2B5EF4-FFF2-40B4-BE49-F238E27FC236}">
                          <a16:creationId xmlns:a16="http://schemas.microsoft.com/office/drawing/2014/main" id="{27943BAD-77EB-4A8F-B5DC-52D0CAB97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016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rgbClr val="008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6" name="直方体 25">
                      <a:extLst>
                        <a:ext uri="{FF2B5EF4-FFF2-40B4-BE49-F238E27FC236}">
                          <a16:creationId xmlns:a16="http://schemas.microsoft.com/office/drawing/2014/main" id="{8688DDB2-5B1E-4D7D-A3FA-966AFCB4E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9994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7098BBB-9E7F-495D-9E7E-15870FB968DF}"/>
                    </a:ext>
                  </a:extLst>
                </p:cNvPr>
                <p:cNvSpPr txBox="1"/>
                <p:nvPr/>
              </p:nvSpPr>
              <p:spPr>
                <a:xfrm>
                  <a:off x="3553758" y="4686040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/>
                    <a:t>脈波センサ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DD028C5-1C48-4BEE-BB3F-D3824126E51A}"/>
                    </a:ext>
                  </a:extLst>
                </p:cNvPr>
                <p:cNvSpPr txBox="1"/>
                <p:nvPr/>
              </p:nvSpPr>
              <p:spPr>
                <a:xfrm>
                  <a:off x="2749708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rgbClr val="008000"/>
                      </a:solidFill>
                    </a:rPr>
                    <a:t>緑色</a:t>
                  </a:r>
                  <a:r>
                    <a:rPr kumimoji="1" lang="en-US" altLang="ja-JP" sz="1400" b="1" dirty="0">
                      <a:solidFill>
                        <a:srgbClr val="008000"/>
                      </a:solidFill>
                    </a:rPr>
                    <a:t>LED</a:t>
                  </a:r>
                  <a:endParaRPr kumimoji="1" lang="ja-JP" altLang="en-US" sz="1400" b="1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EE02D10-67DD-45B7-A3F8-C0D78B399383}"/>
                    </a:ext>
                  </a:extLst>
                </p:cNvPr>
                <p:cNvSpPr txBox="1"/>
                <p:nvPr/>
              </p:nvSpPr>
              <p:spPr>
                <a:xfrm>
                  <a:off x="4197664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光検出器</a:t>
                  </a:r>
                </a:p>
              </p:txBody>
            </p:sp>
          </p:grpSp>
          <p:sp>
            <p:nvSpPr>
              <p:cNvPr id="11" name="矢印: 右 10">
                <a:extLst>
                  <a:ext uri="{FF2B5EF4-FFF2-40B4-BE49-F238E27FC236}">
                    <a16:creationId xmlns:a16="http://schemas.microsoft.com/office/drawing/2014/main" id="{4483BD12-6FAE-43A5-AE88-50990BB8329B}"/>
                  </a:ext>
                </a:extLst>
              </p:cNvPr>
              <p:cNvSpPr/>
              <p:nvPr/>
            </p:nvSpPr>
            <p:spPr>
              <a:xfrm rot="16840308">
                <a:off x="3177377" y="3591803"/>
                <a:ext cx="1272670" cy="249680"/>
              </a:xfrm>
              <a:prstGeom prst="rightArrow">
                <a:avLst>
                  <a:gd name="adj1" fmla="val 50000"/>
                  <a:gd name="adj2" fmla="val 7540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EE848739-8550-4E44-829F-9A29E35B0C75}"/>
                  </a:ext>
                </a:extLst>
              </p:cNvPr>
              <p:cNvSpPr/>
              <p:nvPr/>
            </p:nvSpPr>
            <p:spPr>
              <a:xfrm rot="5062428">
                <a:off x="3548484" y="3726415"/>
                <a:ext cx="1129382" cy="139740"/>
              </a:xfrm>
              <a:prstGeom prst="rightArrow">
                <a:avLst>
                  <a:gd name="adj1" fmla="val 50000"/>
                  <a:gd name="adj2" fmla="val 12144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074641D-A664-4014-BF5D-FBAEFC7794CB}"/>
                  </a:ext>
                </a:extLst>
              </p:cNvPr>
              <p:cNvSpPr/>
              <p:nvPr/>
            </p:nvSpPr>
            <p:spPr>
              <a:xfrm>
                <a:off x="2920313" y="3364127"/>
                <a:ext cx="2075936" cy="12974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E3B9A75-F64D-4489-9C62-6B02C9E22341}"/>
                  </a:ext>
                </a:extLst>
              </p:cNvPr>
              <p:cNvSpPr/>
              <p:nvPr/>
            </p:nvSpPr>
            <p:spPr>
              <a:xfrm>
                <a:off x="3253656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AC207-7286-4B5C-ABB6-FEAF4F2B2682}"/>
                  </a:ext>
                </a:extLst>
              </p:cNvPr>
              <p:cNvSpPr/>
              <p:nvPr/>
            </p:nvSpPr>
            <p:spPr>
              <a:xfrm>
                <a:off x="4188362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590C178-16F7-40E8-A11F-14EB5DCE861D}"/>
                  </a:ext>
                </a:extLst>
              </p:cNvPr>
              <p:cNvSpPr txBox="1"/>
              <p:nvPr/>
            </p:nvSpPr>
            <p:spPr>
              <a:xfrm>
                <a:off x="4244087" y="3506341"/>
                <a:ext cx="1112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FF0000"/>
                    </a:solidFill>
                  </a:rPr>
                  <a:t>血管</a:t>
                </a:r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E0F8B58C-B512-4524-AA3F-A7D81E88BB89}"/>
                  </a:ext>
                </a:extLst>
              </p:cNvPr>
              <p:cNvSpPr/>
              <p:nvPr/>
            </p:nvSpPr>
            <p:spPr>
              <a:xfrm>
                <a:off x="3704363" y="3046034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65B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51DB8D9-0D3E-43FA-9E15-13E2759FC4BA}"/>
                  </a:ext>
                </a:extLst>
              </p:cNvPr>
              <p:cNvSpPr txBox="1"/>
              <p:nvPr/>
            </p:nvSpPr>
            <p:spPr>
              <a:xfrm>
                <a:off x="3097642" y="2781813"/>
                <a:ext cx="17174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65B1C9"/>
                    </a:solidFill>
                  </a:rPr>
                  <a:t>光の吸収量が変化</a:t>
                </a: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019E9F0-13F2-4A7A-9499-2F6E89C42F33}"/>
                </a:ext>
              </a:extLst>
            </p:cNvPr>
            <p:cNvSpPr/>
            <p:nvPr/>
          </p:nvSpPr>
          <p:spPr>
            <a:xfrm>
              <a:off x="1478283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132725F-FA5F-4405-A1C1-D281897C5674}"/>
                </a:ext>
              </a:extLst>
            </p:cNvPr>
            <p:cNvSpPr/>
            <p:nvPr/>
          </p:nvSpPr>
          <p:spPr>
            <a:xfrm>
              <a:off x="5134619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075AB50-3261-49EC-9889-FF0CD27369E2}"/>
                </a:ext>
              </a:extLst>
            </p:cNvPr>
            <p:cNvSpPr/>
            <p:nvPr/>
          </p:nvSpPr>
          <p:spPr>
            <a:xfrm>
              <a:off x="2787381" y="1996759"/>
              <a:ext cx="2347237" cy="803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FAF8FC7E-5E3F-4233-8793-CA09259A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6" t="26596" r="26428" b="3503"/>
          <a:stretch/>
        </p:blipFill>
        <p:spPr>
          <a:xfrm>
            <a:off x="7965989" y="3723503"/>
            <a:ext cx="2314833" cy="20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1B2129-C082-4B2D-91C4-A1C6CD1C2B60}"/>
              </a:ext>
            </a:extLst>
          </p:cNvPr>
          <p:cNvGrpSpPr/>
          <p:nvPr/>
        </p:nvGrpSpPr>
        <p:grpSpPr>
          <a:xfrm>
            <a:off x="2774049" y="3049157"/>
            <a:ext cx="6643901" cy="2771236"/>
            <a:chOff x="2436723" y="3393285"/>
            <a:chExt cx="6643901" cy="2771236"/>
          </a:xfrm>
        </p:grpSpPr>
        <p:pic>
          <p:nvPicPr>
            <p:cNvPr id="5" name="図 4" descr="暗い, 探す, 横, 男 が含まれている画像&#10;&#10;自動的に生成された説明">
              <a:extLst>
                <a:ext uri="{FF2B5EF4-FFF2-40B4-BE49-F238E27FC236}">
                  <a16:creationId xmlns:a16="http://schemas.microsoft.com/office/drawing/2014/main" id="{F371C6FA-3AE9-4A3F-9270-518A6195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23" y="3429000"/>
              <a:ext cx="1022401" cy="2735521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1A95C7B-82A2-4475-A618-B2CDEC88FA67}"/>
                </a:ext>
              </a:extLst>
            </p:cNvPr>
            <p:cNvSpPr/>
            <p:nvPr/>
          </p:nvSpPr>
          <p:spPr>
            <a:xfrm>
              <a:off x="2857923" y="5268783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47FEEE8-363D-4940-93E4-197D5B9A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35636" y="5002254"/>
              <a:ext cx="1535579" cy="1146098"/>
            </a:xfrm>
            <a:prstGeom prst="rect">
              <a:avLst/>
            </a:prstGeom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452061DA-689F-4033-9BD8-C276802F6D95}"/>
                </a:ext>
              </a:extLst>
            </p:cNvPr>
            <p:cNvSpPr/>
            <p:nvPr/>
          </p:nvSpPr>
          <p:spPr>
            <a:xfrm rot="19165818">
              <a:off x="4652564" y="4584250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301F7E78-764B-4674-932A-61A017E55980}"/>
                </a:ext>
              </a:extLst>
            </p:cNvPr>
            <p:cNvSpPr/>
            <p:nvPr/>
          </p:nvSpPr>
          <p:spPr>
            <a:xfrm>
              <a:off x="5141635" y="3443587"/>
              <a:ext cx="1779639" cy="9912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4179CAD9-42BE-4902-B4FC-CEC35D7788A2}"/>
                </a:ext>
              </a:extLst>
            </p:cNvPr>
            <p:cNvSpPr/>
            <p:nvPr/>
          </p:nvSpPr>
          <p:spPr>
            <a:xfrm>
              <a:off x="7120148" y="3817693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83836239-FBBD-483E-9DE7-60A5C2A33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435" y="3393285"/>
              <a:ext cx="1253189" cy="1091841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8A857AB-2678-4481-BCDC-F4A1A9B16A31}"/>
                </a:ext>
              </a:extLst>
            </p:cNvPr>
            <p:cNvSpPr/>
            <p:nvPr/>
          </p:nvSpPr>
          <p:spPr>
            <a:xfrm>
              <a:off x="8675149" y="3773324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6589C57-588F-4016-8BFF-95CAC3E247AA}"/>
                </a:ext>
              </a:extLst>
            </p:cNvPr>
            <p:cNvCxnSpPr>
              <a:cxnSpLocks/>
            </p:cNvCxnSpPr>
            <p:nvPr/>
          </p:nvCxnSpPr>
          <p:spPr>
            <a:xfrm>
              <a:off x="3175817" y="5398111"/>
              <a:ext cx="678426" cy="9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845C624D-C4D1-49BD-A751-A645D9BDB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088" y="4023537"/>
              <a:ext cx="720664" cy="8811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6D35E44-F9CF-42F1-9A83-4050BB2EA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20785" y="5012101"/>
              <a:ext cx="1535579" cy="1146097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B287C32-6D01-4264-8A59-AB49698D8845}"/>
                </a:ext>
              </a:extLst>
            </p:cNvPr>
            <p:cNvSpPr txBox="1"/>
            <p:nvPr/>
          </p:nvSpPr>
          <p:spPr>
            <a:xfrm>
              <a:off x="6830239" y="3509916"/>
              <a:ext cx="1121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色データ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1F957DC-53CE-4A1C-B23D-54A0833FBD12}"/>
                </a:ext>
              </a:extLst>
            </p:cNvPr>
            <p:cNvSpPr txBox="1"/>
            <p:nvPr/>
          </p:nvSpPr>
          <p:spPr>
            <a:xfrm>
              <a:off x="5746955" y="5290995"/>
              <a:ext cx="698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/>
                <a:t>=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16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</Words>
  <Application>Microsoft Office PowerPoint</Application>
  <PresentationFormat>ワイド画面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9</cp:revision>
  <dcterms:created xsi:type="dcterms:W3CDTF">2020-11-28T11:17:05Z</dcterms:created>
  <dcterms:modified xsi:type="dcterms:W3CDTF">2020-12-11T14:41:20Z</dcterms:modified>
</cp:coreProperties>
</file>