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BA2C7-7D03-4A38-B920-D7051CD38A5E}" v="6" dt="2020-11-23T05:12:16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E9BBA2C7-7D03-4A38-B920-D7051CD38A5E}"/>
    <pc:docChg chg="custSel addSld delSld modSld modMainMaster">
      <pc:chgData name="藤井 敦寛" userId="130b06c820d4b9d5" providerId="LiveId" clId="{E9BBA2C7-7D03-4A38-B920-D7051CD38A5E}" dt="2020-11-23T05:12:38.033" v="9" actId="2696"/>
      <pc:docMkLst>
        <pc:docMk/>
      </pc:docMkLst>
      <pc:sldChg chg="modSp add">
        <pc:chgData name="藤井 敦寛" userId="130b06c820d4b9d5" providerId="LiveId" clId="{E9BBA2C7-7D03-4A38-B920-D7051CD38A5E}" dt="2020-11-23T05:12:03.304" v="7" actId="20577"/>
        <pc:sldMkLst>
          <pc:docMk/>
          <pc:sldMk cId="805425494" sldId="256"/>
        </pc:sldMkLst>
        <pc:spChg chg="mod">
          <ac:chgData name="藤井 敦寛" userId="130b06c820d4b9d5" providerId="LiveId" clId="{E9BBA2C7-7D03-4A38-B920-D7051CD38A5E}" dt="2020-11-23T05:12:03.304" v="7" actId="20577"/>
          <ac:spMkLst>
            <pc:docMk/>
            <pc:sldMk cId="805425494" sldId="256"/>
            <ac:spMk id="4" creationId="{9FACF28E-56ED-4A6F-B837-6DDDE1CC7277}"/>
          </ac:spMkLst>
        </pc:spChg>
      </pc:sldChg>
      <pc:sldChg chg="del">
        <pc:chgData name="藤井 敦寛" userId="130b06c820d4b9d5" providerId="LiveId" clId="{E9BBA2C7-7D03-4A38-B920-D7051CD38A5E}" dt="2020-11-23T05:10:22.356" v="2" actId="2696"/>
        <pc:sldMkLst>
          <pc:docMk/>
          <pc:sldMk cId="1561243154" sldId="256"/>
        </pc:sldMkLst>
      </pc:sldChg>
      <pc:sldChg chg="add del">
        <pc:chgData name="藤井 敦寛" userId="130b06c820d4b9d5" providerId="LiveId" clId="{E9BBA2C7-7D03-4A38-B920-D7051CD38A5E}" dt="2020-11-23T05:11:41.049" v="4" actId="2696"/>
        <pc:sldMkLst>
          <pc:docMk/>
          <pc:sldMk cId="2505873733" sldId="256"/>
        </pc:sldMkLst>
      </pc:sldChg>
      <pc:sldChg chg="add del">
        <pc:chgData name="藤井 敦寛" userId="130b06c820d4b9d5" providerId="LiveId" clId="{E9BBA2C7-7D03-4A38-B920-D7051CD38A5E}" dt="2020-11-23T05:12:38.033" v="9" actId="2696"/>
        <pc:sldMkLst>
          <pc:docMk/>
          <pc:sldMk cId="2450215444" sldId="257"/>
        </pc:sldMkLst>
      </pc:sldChg>
      <pc:sldMasterChg chg="modSldLayout">
        <pc:chgData name="藤井 敦寛" userId="130b06c820d4b9d5" providerId="LiveId" clId="{E9BBA2C7-7D03-4A38-B920-D7051CD38A5E}" dt="2020-11-23T05:10:11.666" v="1"/>
        <pc:sldMasterMkLst>
          <pc:docMk/>
          <pc:sldMasterMk cId="3879829422" sldId="2147483648"/>
        </pc:sldMasterMkLst>
        <pc:sldLayoutChg chg="addSp delSp">
          <pc:chgData name="藤井 敦寛" userId="130b06c820d4b9d5" providerId="LiveId" clId="{E9BBA2C7-7D03-4A38-B920-D7051CD38A5E}" dt="2020-11-23T05:10:11.666" v="1"/>
          <pc:sldLayoutMkLst>
            <pc:docMk/>
            <pc:sldMasterMk cId="3879829422" sldId="2147483648"/>
            <pc:sldLayoutMk cId="4166199143" sldId="2147483650"/>
          </pc:sldLayoutMkLst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2" creationId="{206F43BF-86A0-4909-AC3F-CD8D8AD5DA00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3" creationId="{E1F62F01-1FAF-4480-9C30-FBFA8FA1CDA6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4" creationId="{CDE029FF-167B-47A9-B580-D8294D9FD275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5" creationId="{E228ABC7-85CB-400B-B227-0053F4A3AEBE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6" creationId="{83258403-8AE0-4CE7-B1F4-54393632B713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7" creationId="{7F672DDE-E379-4EA1-8336-A67A64355C2F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8" creationId="{30F9E85D-AFDA-4516-A726-4C53F1CD9F68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9" creationId="{8388F7C2-DBF8-4D5A-9CCC-00C000209693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0" creationId="{F491363C-9E95-4FCB-B8F7-714FA27F4089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1" creationId="{25FCD357-4E98-40BC-B0BD-4159AEB5ED3C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2" creationId="{E2A098A3-DE31-4654-9158-972680F4F481}"/>
            </ac:spMkLst>
          </pc:spChg>
          <pc:grpChg chg="add">
            <ac:chgData name="藤井 敦寛" userId="130b06c820d4b9d5" providerId="LiveId" clId="{E9BBA2C7-7D03-4A38-B920-D7051CD38A5E}" dt="2020-11-23T05:10:11.666" v="1"/>
            <ac:grpSpMkLst>
              <pc:docMk/>
              <pc:sldMasterMk cId="3879829422" sldId="2147483648"/>
              <pc:sldLayoutMk cId="4166199143" sldId="2147483650"/>
              <ac:grpSpMk id="13" creationId="{25AEDB88-F139-42B1-96B5-116FE80B6B27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03740-7015-4B29-8C5B-7C7E73BA5FD5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D20F2-A6F3-4074-B88A-99624881A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774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3">
            <a:extLst>
              <a:ext uri="{FF2B5EF4-FFF2-40B4-BE49-F238E27FC236}">
                <a16:creationId xmlns:a16="http://schemas.microsoft.com/office/drawing/2014/main" id="{AEC8CDB9-A9E2-49D6-8E2B-880B0623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A01835-7B10-4ED5-98BD-3419EE328741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02D653A3-9F40-4B0B-BA45-190D6052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6F1A1EF-000E-4496-8AD5-5F37325F9E3A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34330B14-5FFE-460B-882E-8770788D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A2F1B20-67AF-4EDF-8387-4D7F063CF7A8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B954E9B-624F-4617-98AE-1083ADF3EC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FD1D0428-6F79-4776-B4B2-7BBBBDBC98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C9B88C5-A591-4A87-B4A4-DA242751AEE6}"/>
              </a:ext>
            </a:extLst>
          </p:cNvPr>
          <p:cNvSpPr/>
          <p:nvPr userDrawn="1"/>
        </p:nvSpPr>
        <p:spPr>
          <a:xfrm>
            <a:off x="0" y="3577649"/>
            <a:ext cx="12192000" cy="28224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A93B4AB3-6A46-4325-B6D9-A8F8BD4CC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88" y="3742577"/>
            <a:ext cx="12192000" cy="1632204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endParaRPr kumimoji="1" lang="ja-JP" altLang="en-US" sz="3600" dirty="0"/>
          </a:p>
        </p:txBody>
      </p:sp>
      <p:sp>
        <p:nvSpPr>
          <p:cNvPr id="15" name="サブタイトル 2">
            <a:extLst>
              <a:ext uri="{FF2B5EF4-FFF2-40B4-BE49-F238E27FC236}">
                <a16:creationId xmlns:a16="http://schemas.microsoft.com/office/drawing/2014/main" id="{3CD4CF17-5AC3-4DE2-955F-41271A340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24" y="5355608"/>
            <a:ext cx="4107859" cy="79532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>
                <a:latin typeface="+mn-lt"/>
              </a:defRPr>
            </a:lvl1pPr>
          </a:lstStyle>
          <a:p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37552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90717-641A-433F-B634-F04BDCF3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D60354-1FC5-49B7-B58A-DAF8E6913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B01743-376D-4743-BE62-0700A187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F08F-1DC0-4930-BF4E-8E61A70AE6D0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788162-D406-4860-B240-174DED6C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37BA31-700B-4B47-B6CE-A4840E54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50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30F8C7-7BC0-4B3A-BEE9-F009A53A0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5C120A-C151-4702-B607-2E0D47685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B71CD2-FA7E-4522-8DDB-CBA6F008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CA07-6BB3-4277-9B36-3B9A77BE85E8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857DF6-2B67-438C-A2D1-750C56DF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7413E9-B373-4094-91E4-9281E4DE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30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7F672DDE-E379-4EA1-8336-A67A6435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30F9E85D-AFDA-4516-A726-4C53F1CD9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8388F7C2-DBF8-4D5A-9CCC-00C00020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3736FD3-C09B-4AB5-83AE-94534BBA2AC4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F491363C-9E95-4FCB-B8F7-714FA27F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5FCD357-4E98-40BC-B0BD-4159AEB5ED3C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E2A098A3-DE31-4654-9158-972680F4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5AEDB88-F139-42B1-96B5-116FE80B6B27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851355F7-76DE-4FF4-963B-EEF74EF632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B8B46E5A-421F-41E6-BB8E-5BAA8A2B71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619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497DB-CF3F-4223-931D-075B8557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0582B0-94F7-4CB8-BF27-B32483696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2B4930-D311-4CFB-8CFA-52C81E3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B4B4-A594-4801-8E36-F1939D45FFD7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492B23-5829-4931-949C-5580E23E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BF45A4-C131-4CA4-ADD8-A115EB45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31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C8DDE-B291-4DBD-9C0F-F285A226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50D92C-C2F0-448B-8F68-C092794F6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10EC67-0BFE-4D6C-971E-C1C25B087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E5D7DB-E6F1-440E-A80D-47FBA593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30EB-1A2A-4363-A0CB-8F78064E787B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CE46B2-C471-4710-B0C6-03EBA12C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14B02F-77D8-41E8-8752-E2E6E968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53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1C719E-7A4C-4A0B-999B-0F9823DA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4D51CA-D128-43B3-892D-C5588996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E8F7EE-B2D3-4A68-B253-628F39B2F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8DF0C2-DB65-458F-92F8-DC5859B8B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C75D2A-1F66-410F-A1F4-02F91BEFF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F2ABD1-265F-4ED0-A9BE-634D5969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03C6-A6EE-48A7-AE4A-C230A035A362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8F6976-F8E2-48EE-AAFA-DCEBD4CA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961869-8001-4746-901C-0D08851C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84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D684B6-9D98-4B11-9086-C7C43526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54A6A4-12CB-4AD6-BD01-DDD606F7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50F8-E02E-4E97-B853-AD3628137587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F864BF-C055-4BD7-8EBB-BF0763F3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184652-A10E-4011-9536-48D27538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00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AD7470-22A5-4F78-B52E-0CD995B7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00CE-6844-4EF5-A570-152B82E8370A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D5D561-0075-4CFE-A265-8391187E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4BDFCA-D676-40A3-8785-81F366AD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27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02F5A-9203-4748-A7AB-E45DE627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88B690-14D4-4CB0-9B59-3CA3EC4B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CAA72E-E7A2-471B-8DA5-EDE7FE09E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6FA763-21F3-4F29-AC90-52F2D734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7E2D-E73B-499B-B1B6-156A8DDB2FEF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FAFC41-A977-4779-BA82-7068B9F3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365574-417E-43E4-BDC3-FB8B0D84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1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5314E-ECC8-4AFA-B6AC-3E6EEEA6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972381-98F7-4BB5-A837-CA4BD8F96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DA91F3-354A-481D-A721-2BEEECA04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81A89-F188-460D-AB46-4979E4B7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A2B4-7E42-4242-9726-8BCDAE817088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0C7C95-D3E2-48E5-A5A5-4651134B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D582A5-316E-4C00-B042-B8591B77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90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A49B64C-1711-47A2-B50C-5FA4F706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C1E0EA-1734-441F-87AF-F9A57F174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7F211-BF5B-4FAB-BFAC-8F9797628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3EA37-5089-43BE-9268-20333F3B8EEF}" type="datetime1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E0045B-4C55-4C49-8107-FD579C8AA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57C97-33C8-4D8A-B039-5E6C903D7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82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7FFD132-4798-4D02-A8DF-1A88E9C7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B1F603B-DC1A-4288-AF3F-F3075B421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054E8254-31BF-4B72-B76E-E4EB00E2A7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＊</a:t>
            </a:r>
            <a:r>
              <a:rPr kumimoji="1" lang="ja-JP" alt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藤井 敦寛</a:t>
            </a:r>
            <a:r>
              <a:rPr kumimoji="1" lang="en-US" altLang="ja-JP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 / 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村尾 和哉</a:t>
            </a:r>
            <a:r>
              <a:rPr kumimoji="1" lang="en-US" altLang="ja-JP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1, 2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立命館大学，</a:t>
            </a:r>
            <a:r>
              <a:rPr kumimoji="1" lang="en-US" altLang="ja-JP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2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JST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さきがけ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HGPｺﾞｼｯｸE" panose="020B09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834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Arial</vt:lpstr>
      <vt:lpstr>Tw Cen MT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敦寛(is0374pi)</cp:lastModifiedBy>
  <cp:revision>23</cp:revision>
  <dcterms:created xsi:type="dcterms:W3CDTF">2020-11-23T05:09:51Z</dcterms:created>
  <dcterms:modified xsi:type="dcterms:W3CDTF">2021-12-17T13:13:19Z</dcterms:modified>
</cp:coreProperties>
</file>