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8" r:id="rId2"/>
    <p:sldId id="279" r:id="rId3"/>
    <p:sldId id="274" r:id="rId4"/>
    <p:sldId id="277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3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265771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4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80600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9"/>
            <a:ext cx="4589034" cy="16889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44AC8F1-E6EF-45E5-8008-FCB0B24F021E}"/>
              </a:ext>
            </a:extLst>
          </p:cNvPr>
          <p:cNvGrpSpPr/>
          <p:nvPr/>
        </p:nvGrpSpPr>
        <p:grpSpPr>
          <a:xfrm>
            <a:off x="7895575" y="4333089"/>
            <a:ext cx="1110860" cy="376361"/>
            <a:chOff x="7895575" y="4333089"/>
            <a:chExt cx="1110860" cy="37636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C743CFF-A10A-489C-B3B3-5A4D2C5090EC}"/>
                </a:ext>
              </a:extLst>
            </p:cNvPr>
            <p:cNvSpPr/>
            <p:nvPr/>
          </p:nvSpPr>
          <p:spPr>
            <a:xfrm>
              <a:off x="7895575" y="4333089"/>
              <a:ext cx="1108136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C2DB587-7538-4022-AEE1-22C531B675F2}"/>
                </a:ext>
              </a:extLst>
            </p:cNvPr>
            <p:cNvSpPr txBox="1"/>
            <p:nvPr/>
          </p:nvSpPr>
          <p:spPr>
            <a:xfrm>
              <a:off x="7898299" y="4333090"/>
              <a:ext cx="1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Result</a:t>
              </a:r>
              <a:endParaRPr lang="ja-JP" altLang="en-US" dirty="0"/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955071" y="4514467"/>
            <a:ext cx="943228" cy="3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</p:cNvCxnSpPr>
          <p:nvPr/>
        </p:nvCxnSpPr>
        <p:spPr>
          <a:xfrm>
            <a:off x="3765799" y="4527838"/>
            <a:ext cx="2021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6371190" y="2228967"/>
            <a:ext cx="896" cy="2100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4EA430F-1B1B-4C9F-9A7F-AC3B873040A3}"/>
              </a:ext>
            </a:extLst>
          </p:cNvPr>
          <p:cNvGrpSpPr/>
          <p:nvPr/>
        </p:nvGrpSpPr>
        <p:grpSpPr>
          <a:xfrm>
            <a:off x="5787309" y="4322772"/>
            <a:ext cx="1167762" cy="376361"/>
            <a:chOff x="5787309" y="4322772"/>
            <a:chExt cx="1167762" cy="37636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0994BA2-83C1-444C-81BD-377E10763412}"/>
                </a:ext>
              </a:extLst>
            </p:cNvPr>
            <p:cNvSpPr/>
            <p:nvPr/>
          </p:nvSpPr>
          <p:spPr>
            <a:xfrm>
              <a:off x="5787309" y="4322772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55CDEAF-041C-419B-BF5F-822F93FBA3F7}"/>
                </a:ext>
              </a:extLst>
            </p:cNvPr>
            <p:cNvSpPr txBox="1"/>
            <p:nvPr/>
          </p:nvSpPr>
          <p:spPr>
            <a:xfrm>
              <a:off x="5787309" y="4329801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2C27DE-8C12-4E91-B846-B3BB70AC3A6C}"/>
              </a:ext>
            </a:extLst>
          </p:cNvPr>
          <p:cNvSpPr txBox="1"/>
          <p:nvPr/>
        </p:nvSpPr>
        <p:spPr>
          <a:xfrm>
            <a:off x="9846321" y="24716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ISWC2020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67222E-A136-48D3-A8BC-FED84B1896E6}"/>
              </a:ext>
            </a:extLst>
          </p:cNvPr>
          <p:cNvSpPr txBox="1"/>
          <p:nvPr/>
        </p:nvSpPr>
        <p:spPr>
          <a:xfrm>
            <a:off x="7550910" y="5067430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934221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848771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764456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720697" y="1780977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764454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4555204" y="3712898"/>
            <a:ext cx="7396732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450039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80CD59B0-E0E3-42C3-84F8-4EC52A357DF1}"/>
              </a:ext>
            </a:extLst>
          </p:cNvPr>
          <p:cNvGrpSpPr/>
          <p:nvPr/>
        </p:nvGrpSpPr>
        <p:grpSpPr>
          <a:xfrm>
            <a:off x="9852530" y="4718249"/>
            <a:ext cx="1225466" cy="378000"/>
            <a:chOff x="9852530" y="4718249"/>
            <a:chExt cx="1225466" cy="37800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E133F51-0061-4B5C-9CF0-B6F469FDA611}"/>
                </a:ext>
              </a:extLst>
            </p:cNvPr>
            <p:cNvSpPr txBox="1"/>
            <p:nvPr/>
          </p:nvSpPr>
          <p:spPr>
            <a:xfrm>
              <a:off x="9852532" y="4718249"/>
              <a:ext cx="1225464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Rejection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08AF5D8-E028-42A5-97CA-74F1BF70AA17}"/>
                </a:ext>
              </a:extLst>
            </p:cNvPr>
            <p:cNvSpPr/>
            <p:nvPr/>
          </p:nvSpPr>
          <p:spPr>
            <a:xfrm>
              <a:off x="9852530" y="4718353"/>
              <a:ext cx="1225466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3758E7F-4A3F-4CCC-A7E7-CCE4C8679A73}"/>
              </a:ext>
            </a:extLst>
          </p:cNvPr>
          <p:cNvGrpSpPr/>
          <p:nvPr/>
        </p:nvGrpSpPr>
        <p:grpSpPr>
          <a:xfrm>
            <a:off x="9852531" y="3963759"/>
            <a:ext cx="1752058" cy="379412"/>
            <a:chOff x="10338054" y="3963759"/>
            <a:chExt cx="1752058" cy="37941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A00BD5A-BC9A-48F6-80C2-B6742351FEDC}"/>
                </a:ext>
              </a:extLst>
            </p:cNvPr>
            <p:cNvSpPr/>
            <p:nvPr/>
          </p:nvSpPr>
          <p:spPr>
            <a:xfrm>
              <a:off x="10338055" y="3967119"/>
              <a:ext cx="1752057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95D2950-6D58-4EC4-8D99-87500DA040DA}"/>
                </a:ext>
              </a:extLst>
            </p:cNvPr>
            <p:cNvSpPr txBox="1"/>
            <p:nvPr/>
          </p:nvSpPr>
          <p:spPr>
            <a:xfrm>
              <a:off x="10338054" y="3963759"/>
              <a:ext cx="1752057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Authentication</a:t>
              </a:r>
              <a:endParaRPr lang="ja-JP" altLang="en-US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843356" y="4152759"/>
            <a:ext cx="1009175" cy="375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843356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6856884" y="4527837"/>
            <a:ext cx="818710" cy="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80276" y="4527837"/>
            <a:ext cx="1630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883957" y="2228967"/>
            <a:ext cx="2606" cy="1837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4911029" y="4066172"/>
            <a:ext cx="194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Calculating</a:t>
            </a:r>
          </a:p>
          <a:p>
            <a:pPr algn="ctr"/>
            <a:r>
              <a:rPr lang="en-US" altLang="ja-JP" dirty="0"/>
              <a:t>the </a:t>
            </a:r>
            <a:r>
              <a:rPr lang="en-US" altLang="ja-JP" dirty="0" err="1"/>
              <a:t>Mahalanobis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873085" y="5200436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4911029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16DB32-7072-4C47-A7BE-366708C59E5A}"/>
              </a:ext>
            </a:extLst>
          </p:cNvPr>
          <p:cNvSpPr txBox="1"/>
          <p:nvPr/>
        </p:nvSpPr>
        <p:spPr>
          <a:xfrm>
            <a:off x="9572707" y="328086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ISWC2020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EE9CD8-5290-46FF-8EB0-8ECCDBA24F29}"/>
              </a:ext>
            </a:extLst>
          </p:cNvPr>
          <p:cNvSpPr txBox="1"/>
          <p:nvPr/>
        </p:nvSpPr>
        <p:spPr>
          <a:xfrm>
            <a:off x="1780248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0E3A0C5-F5D4-46AA-A123-85E5C388CAB9}"/>
              </a:ext>
            </a:extLst>
          </p:cNvPr>
          <p:cNvGrpSpPr/>
          <p:nvPr/>
        </p:nvGrpSpPr>
        <p:grpSpPr>
          <a:xfrm>
            <a:off x="7675594" y="4336507"/>
            <a:ext cx="1167762" cy="376361"/>
            <a:chOff x="6206529" y="4002113"/>
            <a:chExt cx="1167762" cy="376361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864EF8-2797-453B-B4EF-92EA570F0A56}"/>
                </a:ext>
              </a:extLst>
            </p:cNvPr>
            <p:cNvSpPr/>
            <p:nvPr/>
          </p:nvSpPr>
          <p:spPr>
            <a:xfrm>
              <a:off x="6206529" y="4002113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2D27713-073C-42A4-8D3E-F7490E0374E6}"/>
                </a:ext>
              </a:extLst>
            </p:cNvPr>
            <p:cNvSpPr txBox="1"/>
            <p:nvPr/>
          </p:nvSpPr>
          <p:spPr>
            <a:xfrm>
              <a:off x="6206529" y="4009142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2967536"/>
            <a:ext cx="156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Printed circuit board</a:t>
            </a:r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Computer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12560" y="3908261"/>
            <a:ext cx="1516068" cy="898170"/>
            <a:chOff x="4115040" y="3897109"/>
            <a:chExt cx="1516068" cy="89817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15040" y="3903273"/>
              <a:ext cx="1512480" cy="892006"/>
              <a:chOff x="4164942" y="3936775"/>
              <a:chExt cx="1130829" cy="610252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64942" y="4373314"/>
                <a:ext cx="849704" cy="17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Microcomputer</a:t>
                </a:r>
                <a:endParaRPr kumimoji="1" lang="ja-JP" altLang="en-US" sz="1050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66743" y="4212265"/>
              <a:ext cx="56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6674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6671"/>
            <a:chOff x="4147206" y="3897109"/>
            <a:chExt cx="1483902" cy="866671"/>
          </a:xfrm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DA5389DD-3325-4BF6-B960-24250282EEDF}"/>
                </a:ext>
              </a:extLst>
            </p:cNvPr>
            <p:cNvSpPr/>
            <p:nvPr/>
          </p:nvSpPr>
          <p:spPr>
            <a:xfrm>
              <a:off x="4150794" y="3903281"/>
              <a:ext cx="1476726" cy="860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5721070" y="3004458"/>
            <a:ext cx="267036" cy="16278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9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Helmet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2305168" cy="371764"/>
          </a:xfrm>
          <a:prstGeom prst="wedgeRectCallout">
            <a:avLst>
              <a:gd name="adj1" fmla="val -37002"/>
              <a:gd name="adj2" fmla="val 1064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2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B68B0C6-A234-4F27-9608-86CDF97FA3A4}"/>
              </a:ext>
            </a:extLst>
          </p:cNvPr>
          <p:cNvSpPr txBox="1"/>
          <p:nvPr/>
        </p:nvSpPr>
        <p:spPr>
          <a:xfrm>
            <a:off x="6094800" y="4554000"/>
            <a:ext cx="1136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Microcomputer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EECD64C-4F68-46F1-933A-AE6212AA8072}"/>
              </a:ext>
            </a:extLst>
          </p:cNvPr>
          <p:cNvSpPr/>
          <p:nvPr/>
        </p:nvSpPr>
        <p:spPr>
          <a:xfrm>
            <a:off x="3422931" y="4745590"/>
            <a:ext cx="1911071" cy="497659"/>
          </a:xfrm>
          <a:prstGeom prst="wedgeRectCallout">
            <a:avLst>
              <a:gd name="adj1" fmla="val 69717"/>
              <a:gd name="adj2" fmla="val 14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57B393-A2AC-48B2-A1E5-F7F6B1A01DA8}"/>
              </a:ext>
            </a:extLst>
          </p:cNvPr>
          <p:cNvSpPr txBox="1"/>
          <p:nvPr/>
        </p:nvSpPr>
        <p:spPr>
          <a:xfrm>
            <a:off x="3422931" y="4809754"/>
            <a:ext cx="19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Microcomputers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137168-E52D-4186-9F09-0BA0261083F6}"/>
              </a:ext>
            </a:extLst>
          </p:cNvPr>
          <p:cNvGrpSpPr/>
          <p:nvPr/>
        </p:nvGrpSpPr>
        <p:grpSpPr>
          <a:xfrm>
            <a:off x="4766209" y="2326096"/>
            <a:ext cx="2341294" cy="497659"/>
            <a:chOff x="4588184" y="2423201"/>
            <a:chExt cx="2341294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37643"/>
                <a:gd name="adj2" fmla="val 11511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Printed circuit board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4F8A7CF-E690-4DD2-A917-757B4B7D133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96792" y="3212538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96792" y="3212538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801987" y="3300042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Urethane sponge with sensors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98</Words>
  <Application>Microsoft Office PowerPoint</Application>
  <PresentationFormat>ワイド画面</PresentationFormat>
  <Paragraphs>45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197</cp:revision>
  <dcterms:created xsi:type="dcterms:W3CDTF">2019-12-15T06:47:44Z</dcterms:created>
  <dcterms:modified xsi:type="dcterms:W3CDTF">2020-06-17T02:11:13Z</dcterms:modified>
</cp:coreProperties>
</file>