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83400" cy="100171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AC181E"/>
    <a:srgbClr val="66FF66"/>
    <a:srgbClr val="000000"/>
    <a:srgbClr val="70AD47"/>
    <a:srgbClr val="5B9BD5"/>
    <a:srgbClr val="ED7D31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87064" autoAdjust="0"/>
  </p:normalViewPr>
  <p:slideViewPr>
    <p:cSldViewPr snapToGrid="0">
      <p:cViewPr varScale="1">
        <p:scale>
          <a:sx n="104" d="100"/>
          <a:sy n="104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00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r">
              <a:defRPr sz="1300"/>
            </a:lvl1pPr>
          </a:lstStyle>
          <a:p>
            <a:fld id="{D8422EA4-67AE-4623-8DD6-326650601D3C}" type="datetimeFigureOut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62" tIns="48281" rIns="96562" bIns="4828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340" y="4820741"/>
            <a:ext cx="5506720" cy="3944243"/>
          </a:xfrm>
          <a:prstGeom prst="rect">
            <a:avLst/>
          </a:prstGeom>
        </p:spPr>
        <p:txBody>
          <a:bodyPr vert="horz" lIns="96562" tIns="48281" rIns="96562" bIns="4828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00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r">
              <a:defRPr sz="1300"/>
            </a:lvl1pPr>
          </a:lstStyle>
          <a:p>
            <a:fld id="{30C4CB3F-F62E-402B-B423-2F2652179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立命館大学情報理工学部の村尾和哉です．</a:t>
            </a:r>
            <a:endParaRPr kumimoji="1" lang="en-US" altLang="ja-JP" dirty="0"/>
          </a:p>
          <a:p>
            <a:r>
              <a:rPr kumimoji="1" lang="ja-JP" altLang="en-US" dirty="0"/>
              <a:t>システムからの通知にユーザが対応できないことを利用したセンサデータのアノテーションという研究提案について説明します．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四輪車ではおなじみであるが，二輪車でも採用されつつある．</a:t>
            </a:r>
            <a:endParaRPr kumimoji="1" lang="en-US" altLang="ja-JP" dirty="0"/>
          </a:p>
          <a:p>
            <a:r>
              <a:rPr kumimoji="1" lang="ja-JP" altLang="en-US" dirty="0"/>
              <a:t>頭部の要素を用いたい．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CB3F-F62E-402B-B423-2F2652179FC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8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小さなバッテリー，メットホルダーで充電．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CB3F-F62E-402B-B423-2F2652179FC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7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96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79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6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2019/12/13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r>
              <a:rPr lang="ja-JP" altLang="en-US" sz="4000" dirty="0"/>
              <a:t>圧力センサ搭載ヘルメット     を用いた個人識別手法の提案</a:t>
            </a:r>
            <a:endParaRPr kumimoji="1"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/>
          <a:p>
            <a:r>
              <a:rPr lang="ja-JP" altLang="en-US" b="1" dirty="0"/>
              <a:t>＊藤井敦寛（立命館大学）</a:t>
            </a:r>
            <a:endParaRPr lang="en-US" altLang="ja-JP" b="1" dirty="0"/>
          </a:p>
          <a:p>
            <a:r>
              <a:rPr lang="ja-JP" altLang="en-US" dirty="0"/>
              <a:t>村尾和哉（立命館大学，</a:t>
            </a:r>
            <a:endParaRPr lang="en-US" altLang="ja-JP"/>
          </a:p>
          <a:p>
            <a:r>
              <a:rPr lang="en-US" altLang="ja-JP"/>
              <a:t>JST</a:t>
            </a:r>
            <a:r>
              <a:rPr lang="ja-JP" altLang="en-US" dirty="0"/>
              <a:t>さきがけ）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406640" y="1828800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8115-A997-4B75-BC27-7845AF6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2C0F4-BFC6-48EE-99D3-D5F345F4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二輪車でのスマートキーシステムが徐々に普及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鍵をポケットなどに入れたままでエンジンスタートなどできる機能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非常に便利だが，鍵を所持する必要がある</a:t>
            </a:r>
            <a:endParaRPr kumimoji="1" lang="en-US" altLang="ja-JP" dirty="0"/>
          </a:p>
          <a:p>
            <a:pPr lvl="1"/>
            <a:r>
              <a:rPr lang="ja-JP" altLang="en-US" dirty="0"/>
              <a:t>つまり紛失や盗難の恐れがある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備え付け器具で認証，鍵の代用としたい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二輪車の乗車に必要な</a:t>
            </a:r>
            <a:r>
              <a:rPr lang="en-US" altLang="ja-JP" sz="2800" b="1" dirty="0"/>
              <a:t>”</a:t>
            </a:r>
            <a:r>
              <a:rPr lang="ja-JP" altLang="en-US" sz="2800" b="1" dirty="0"/>
              <a:t>ヘルメット</a:t>
            </a:r>
            <a:r>
              <a:rPr lang="en-US" altLang="ja-JP" sz="2800" b="1" dirty="0"/>
              <a:t>”</a:t>
            </a:r>
            <a:r>
              <a:rPr lang="ja-JP" altLang="en-US" sz="2800" b="1" dirty="0"/>
              <a:t>を代用とできる？</a:t>
            </a:r>
            <a:endParaRPr lang="en-US" altLang="ja-JP" sz="28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6D07D4-2BB4-457D-B96C-7E2C79F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9B48266-84DC-49D6-8043-584A05DD0280}"/>
              </a:ext>
            </a:extLst>
          </p:cNvPr>
          <p:cNvSpPr/>
          <p:nvPr/>
        </p:nvSpPr>
        <p:spPr>
          <a:xfrm>
            <a:off x="838200" y="4385348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10BAB1-DF34-4129-A06B-95CEB8867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42" y="3750793"/>
            <a:ext cx="2244207" cy="24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C8E3B-BCA7-4C97-9847-5E9B5352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D67E20-973D-4F47-BF57-F5F77F01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目を使用する認証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虹彩の高画質な画像を取得するには，至近距離での撮影が必要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⇒虹彩と目の周辺画像を統合して認証する手法</a:t>
            </a:r>
            <a:r>
              <a:rPr lang="en-US" altLang="ja-JP" dirty="0"/>
              <a:t>[1]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目の前にカメラを配置すると視界を遮る可能性がある</a:t>
            </a:r>
            <a:endParaRPr kumimoji="1" lang="en-US" altLang="ja-JP" sz="2800" b="1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[1] </a:t>
            </a:r>
            <a:r>
              <a:rPr lang="ja-JP" altLang="en-US" sz="1600" dirty="0"/>
              <a:t>白川功浩ら：虹彩および目の周辺の分割画像を用いた個人認証，情報処理学会論文誌，</a:t>
            </a:r>
            <a:r>
              <a:rPr lang="en-US" altLang="ja-JP" sz="1600" dirty="0"/>
              <a:t>Vol. 59</a:t>
            </a:r>
            <a:r>
              <a:rPr lang="ja-JP" altLang="en-US" sz="1600" dirty="0"/>
              <a:t>，</a:t>
            </a:r>
            <a:r>
              <a:rPr lang="en-US" altLang="ja-JP" sz="1600" dirty="0"/>
              <a:t>No. 9</a:t>
            </a:r>
            <a:r>
              <a:rPr lang="ja-JP" altLang="en-US" sz="1600" dirty="0"/>
              <a:t>，</a:t>
            </a:r>
            <a:r>
              <a:rPr lang="en-US" altLang="ja-JP" sz="1600" dirty="0"/>
              <a:t>pp. 1726~1738 (2018)</a:t>
            </a:r>
            <a:endParaRPr lang="en-US" altLang="ja-JP" sz="105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9E296-84EC-4595-B310-EA97E7F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82F5AB-18F0-468A-87CC-3ADFB835A06A}"/>
              </a:ext>
            </a:extLst>
          </p:cNvPr>
          <p:cNvSpPr/>
          <p:nvPr/>
        </p:nvSpPr>
        <p:spPr>
          <a:xfrm>
            <a:off x="838200" y="3505382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7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ヘルメットを用いて本人認証を行う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頭部形状を要素として圧力センサで個人識別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可能な限りコンパクトである必要がある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圧力センサをヘルメットの内装に挟むだけで実装可能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6E51936-8BE2-458B-84E2-81EC5A09B421}"/>
              </a:ext>
            </a:extLst>
          </p:cNvPr>
          <p:cNvSpPr/>
          <p:nvPr/>
        </p:nvSpPr>
        <p:spPr>
          <a:xfrm>
            <a:off x="838200" y="413345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D4D3438-070E-4C47-B616-9C21BD69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51" y="1394421"/>
            <a:ext cx="2160304" cy="239039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CE0AD0-4311-4C6E-9705-12ADDE622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28" y="4707179"/>
            <a:ext cx="1607127" cy="12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27805-5F92-474E-937E-ADABFD7C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提案手法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4E35A4-2E44-485A-AF91-8C38093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D1322D48-27F1-4494-BB18-05055DB5C18C}"/>
              </a:ext>
            </a:extLst>
          </p:cNvPr>
          <p:cNvSpPr/>
          <p:nvPr/>
        </p:nvSpPr>
        <p:spPr>
          <a:xfrm rot="5400000">
            <a:off x="3491347" y="711202"/>
            <a:ext cx="1108361" cy="343593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04CFEB-43E3-4F1A-978F-92780B715EE5}"/>
              </a:ext>
            </a:extLst>
          </p:cNvPr>
          <p:cNvSpPr txBox="1"/>
          <p:nvPr/>
        </p:nvSpPr>
        <p:spPr>
          <a:xfrm>
            <a:off x="2669308" y="2047805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所有者のデータを登録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70019A5D-42F0-4E04-9D89-B78EF6AA6A58}"/>
              </a:ext>
            </a:extLst>
          </p:cNvPr>
          <p:cNvSpPr/>
          <p:nvPr/>
        </p:nvSpPr>
        <p:spPr>
          <a:xfrm rot="5400000">
            <a:off x="3491347" y="2041358"/>
            <a:ext cx="1108361" cy="343593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04E5CC-6883-4120-B599-512519CC9CEB}"/>
              </a:ext>
            </a:extLst>
          </p:cNvPr>
          <p:cNvSpPr txBox="1"/>
          <p:nvPr/>
        </p:nvSpPr>
        <p:spPr>
          <a:xfrm>
            <a:off x="2327562" y="3359213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未知のユーザのデータが来る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071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24057</TotalTime>
  <Words>324</Words>
  <Application>Microsoft Office PowerPoint</Application>
  <PresentationFormat>ワイド画面</PresentationFormat>
  <Paragraphs>46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圧力センサ搭載ヘルメット     を用いた個人識別手法の提案</vt:lpstr>
      <vt:lpstr>研究背景</vt:lpstr>
      <vt:lpstr>関連研究</vt:lpstr>
      <vt:lpstr>研究目的</vt:lpstr>
      <vt:lpstr>提案手法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 ACT-I面接 システムからの通知にユーザが対応できないことを利用したセンサデータのアノテーション</dc:title>
  <dc:creator>Kazuya</dc:creator>
  <cp:lastModifiedBy>藤井 敦寛</cp:lastModifiedBy>
  <cp:revision>538</cp:revision>
  <cp:lastPrinted>2017-08-07T15:32:37Z</cp:lastPrinted>
  <dcterms:created xsi:type="dcterms:W3CDTF">2017-07-21T13:52:12Z</dcterms:created>
  <dcterms:modified xsi:type="dcterms:W3CDTF">2019-12-13T08:12:26Z</dcterms:modified>
</cp:coreProperties>
</file>