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374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F9F3D52-6B9F-4655-8B07-B251E732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0590" y="1893888"/>
            <a:ext cx="3663541" cy="206586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2934AD-FF5A-43C1-BAF6-168CAF654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7871" y="1893887"/>
            <a:ext cx="3171542" cy="206586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0DA32CB-6A62-4CDE-91AE-B3126E5E2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0063" y="4162953"/>
            <a:ext cx="3591874" cy="206082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E8D763-6BD8-4C40-B041-B3190E350D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084131" y="2926821"/>
            <a:ext cx="2023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7BCFBF5C-F019-4760-BBBC-18E387EDE22A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75986" y="4175706"/>
            <a:ext cx="1233609" cy="8017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E4E967-5DBA-41D1-8B40-0E9F7D261E0A}"/>
              </a:ext>
            </a:extLst>
          </p:cNvPr>
          <p:cNvSpPr txBox="1"/>
          <p:nvPr/>
        </p:nvSpPr>
        <p:spPr>
          <a:xfrm>
            <a:off x="5043965" y="2520591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librosa.feature.mfcc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CC55DA-F1DD-4374-B8E1-3B44D859999A}"/>
              </a:ext>
            </a:extLst>
          </p:cNvPr>
          <p:cNvSpPr txBox="1"/>
          <p:nvPr/>
        </p:nvSpPr>
        <p:spPr>
          <a:xfrm>
            <a:off x="5043965" y="2994498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2D445-C940-4427-929C-824B3CD70935}"/>
              </a:ext>
            </a:extLst>
          </p:cNvPr>
          <p:cNvSpPr txBox="1"/>
          <p:nvPr/>
        </p:nvSpPr>
        <p:spPr>
          <a:xfrm>
            <a:off x="8693642" y="4407281"/>
            <a:ext cx="270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time average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8026B74-E870-428F-82FD-1AF80E02966F}"/>
              </a:ext>
            </a:extLst>
          </p:cNvPr>
          <p:cNvSpPr/>
          <p:nvPr/>
        </p:nvSpPr>
        <p:spPr>
          <a:xfrm>
            <a:off x="1329267" y="1811867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7BB6CAB-18C7-45E3-BE35-A18B2FD30259}"/>
              </a:ext>
            </a:extLst>
          </p:cNvPr>
          <p:cNvSpPr/>
          <p:nvPr/>
        </p:nvSpPr>
        <p:spPr>
          <a:xfrm>
            <a:off x="7006269" y="1811867"/>
            <a:ext cx="3348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68FF53B-592D-49B5-852C-6FC6C658D579}"/>
              </a:ext>
            </a:extLst>
          </p:cNvPr>
          <p:cNvSpPr/>
          <p:nvPr/>
        </p:nvSpPr>
        <p:spPr>
          <a:xfrm>
            <a:off x="4167767" y="4075763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557887" y="2489325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336" y="2277020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021" y="2126425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695" y="454338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5" y="227702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433" y="2277020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079" y="2126425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658" y="2126425"/>
            <a:ext cx="639925" cy="1036196"/>
          </a:xfrm>
          <a:prstGeom prst="rect">
            <a:avLst/>
          </a:prstGeom>
        </p:spPr>
      </p:pic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9AE3981-4996-42ED-9E08-515D2FBA9EB2}"/>
              </a:ext>
            </a:extLst>
          </p:cNvPr>
          <p:cNvSpPr/>
          <p:nvPr/>
        </p:nvSpPr>
        <p:spPr>
          <a:xfrm>
            <a:off x="3895224" y="3695380"/>
            <a:ext cx="639925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/>
              <a:t>AvgPool</a:t>
            </a:r>
            <a:endParaRPr kumimoji="1" lang="ja-JP" altLang="en-US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9033BCE-9D74-49F4-B5ED-ED1202338135}"/>
              </a:ext>
            </a:extLst>
          </p:cNvPr>
          <p:cNvSpPr/>
          <p:nvPr/>
        </p:nvSpPr>
        <p:spPr>
          <a:xfrm>
            <a:off x="5034270" y="3983227"/>
            <a:ext cx="639925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/>
              <a:t>Linear</a:t>
            </a:r>
            <a:endParaRPr kumimoji="1" lang="ja-JP" altLang="en-US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DE45436-544F-4B23-9FA0-AD45C4033460}"/>
              </a:ext>
            </a:extLst>
          </p:cNvPr>
          <p:cNvSpPr/>
          <p:nvPr/>
        </p:nvSpPr>
        <p:spPr>
          <a:xfrm>
            <a:off x="6248847" y="3865297"/>
            <a:ext cx="639925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/>
              <a:t>Softmax</a:t>
            </a:r>
            <a:endParaRPr kumimoji="1" lang="ja-JP" altLang="en-US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141F6A62-9A7B-4C2E-88E9-6DD84693812B}"/>
              </a:ext>
            </a:extLst>
          </p:cNvPr>
          <p:cNvSpPr/>
          <p:nvPr/>
        </p:nvSpPr>
        <p:spPr>
          <a:xfrm>
            <a:off x="7336890" y="3865297"/>
            <a:ext cx="639925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/>
              <a:t>Activation</a:t>
            </a:r>
            <a:endParaRPr kumimoji="1" lang="ja-JP" altLang="en-US" dirty="0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A88BAAD-D2D8-4430-8D2B-319C03372750}"/>
              </a:ext>
            </a:extLst>
          </p:cNvPr>
          <p:cNvSpPr/>
          <p:nvPr/>
        </p:nvSpPr>
        <p:spPr>
          <a:xfrm>
            <a:off x="8504585" y="4791794"/>
            <a:ext cx="925996" cy="880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Pred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337</Words>
  <Application>Microsoft Office PowerPoint</Application>
  <PresentationFormat>ワイド画面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198</cp:revision>
  <dcterms:created xsi:type="dcterms:W3CDTF">2020-11-23T05:09:51Z</dcterms:created>
  <dcterms:modified xsi:type="dcterms:W3CDTF">2021-12-15T14:38:13Z</dcterms:modified>
</cp:coreProperties>
</file>