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83238" autoAdjust="0"/>
  </p:normalViewPr>
  <p:slideViewPr>
    <p:cSldViewPr snapToGrid="0">
      <p:cViewPr varScale="1">
        <p:scale>
          <a:sx n="92" d="100"/>
          <a:sy n="92" d="100"/>
        </p:scale>
        <p:origin x="1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2020/8/24</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algn="l"/>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the labels ["Cut", "Peel", "Open", "Take", "Put", "Pour", "Wash", "Add", "Mix", "other"], and macro-activities consist of the labels ["sandwich", "</a:t>
            </a:r>
            <a:r>
              <a:rPr lang="en-US" altLang="ja-JP" sz="1200" b="0" i="0" u="none" strike="noStrike" baseline="0" dirty="0" err="1">
                <a:latin typeface="TeXGyreTermes-Regular"/>
              </a:rPr>
              <a:t>fruitsalad</a:t>
            </a:r>
            <a:r>
              <a:rPr lang="en-US" altLang="ja-JP" sz="1200" b="0" i="0" u="none" strike="noStrike" baseline="0" dirty="0">
                <a:latin typeface="TeXGyreTermes-Regular"/>
              </a:rPr>
              <a:t>", "cereal"].</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endParaRPr kumimoji="1" lang="ja-JP" altLang="en-US" dirty="0"/>
          </a:p>
          <a:p>
            <a:r>
              <a:rPr kumimoji="1" lang="ja-JP" altLang="en-US" dirty="0"/>
              <a:t>与えられたデータセットは、訓練データセットとテストデータセットである。</a:t>
            </a:r>
          </a:p>
          <a:p>
            <a:endParaRPr kumimoji="1" lang="ja-JP" altLang="en-US" dirty="0"/>
          </a:p>
          <a:p>
            <a:r>
              <a:rPr kumimoji="1" lang="ja-JP" altLang="en-US" dirty="0"/>
              <a:t>マイクロアクティビティは、「切る」、「皮をむく」、「開く」、「取る」、「置く」、「注ぐ」、「洗う」、「加える」、「混ぜる」、「その他」のラベルで構成され、マクロアクティビティは、「サンドイッチ」、「フルーツサラダ」、「シリアル」のラベルで構成されてい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The length of the data ranges from 0 to about 9000.</a:t>
            </a:r>
          </a:p>
          <a:p>
            <a:r>
              <a:rPr kumimoji="1" lang="en-US" altLang="ja-JP" dirty="0"/>
              <a:t>Zero length means that the data is missing.</a:t>
            </a:r>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dimensional ones.</a:t>
            </a:r>
          </a:p>
          <a:p>
            <a:r>
              <a:rPr kumimoji="1" lang="en-US" altLang="ja-JP" dirty="0"/>
              <a:t>In the "Sigmoid layer", "</a:t>
            </a:r>
            <a:r>
              <a:rPr kumimoji="1" lang="en-US" altLang="ja-JP" dirty="0" err="1"/>
              <a:t>BCEWithLogistsLoss</a:t>
            </a:r>
            <a:r>
              <a:rPr kumimoji="1" lang="en-US" altLang="ja-JP" dirty="0"/>
              <a:t>" is applied.</a:t>
            </a:r>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a:t>
            </a:r>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we apply "</a:t>
            </a:r>
            <a:r>
              <a:rPr kumimoji="1" lang="en-US" altLang="ja-JP" dirty="0" err="1"/>
              <a:t>CrossEntropyLoss</a:t>
            </a:r>
            <a:r>
              <a:rPr kumimoji="1" lang="en-US" altLang="ja-JP" dirty="0"/>
              <a:t>" in the "Sigmoid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a:t>
            </a:r>
            <a:r>
              <a:rPr kumimoji="1" lang="en-US" altLang="ja-JP" dirty="0"/>
              <a:t>” </a:t>
            </a:r>
            <a:r>
              <a:rPr kumimoji="1" lang="en-US" altLang="ja-JP" dirty="0" err="1"/>
              <a:t>CrossEntropyLoss</a:t>
            </a:r>
            <a:r>
              <a:rPr kumimoji="1" lang="en-US" altLang="ja-JP" dirty="0"/>
              <a:t>”</a:t>
            </a:r>
            <a:r>
              <a:rPr kumimoji="1" lang="ja-JP" altLang="en-US" dirty="0"/>
              <a:t>を適用する．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で得られた結果を加算し，値が最大となったラベルを採用する．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listening.</a:t>
            </a: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82" name="図 481">
            <a:extLst>
              <a:ext uri="{FF2B5EF4-FFF2-40B4-BE49-F238E27FC236}">
                <a16:creationId xmlns:a16="http://schemas.microsoft.com/office/drawing/2014/main" id="{A0BCD33C-CF8D-467E-905C-1B946515999B}"/>
              </a:ext>
            </a:extLst>
          </p:cNvPr>
          <p:cNvPicPr>
            <a:picLocks noChangeAspect="1"/>
          </p:cNvPicPr>
          <p:nvPr/>
        </p:nvPicPr>
        <p:blipFill>
          <a:blip r:embed="rId3"/>
          <a:stretch>
            <a:fillRect/>
          </a:stretch>
        </p:blipFill>
        <p:spPr>
          <a:xfrm>
            <a:off x="2109823" y="2540452"/>
            <a:ext cx="7972353" cy="386495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oMath>
                    </m:oMathPara>
                  </a14:m>
                  <a:endParaRPr kumimoji="1" lang="ja-JP" altLang="en-US" sz="2400" dirty="0"/>
                </a:p>
              </p:txBody>
            </p:sp>
          </mc:Choice>
          <mc:Fallback>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直線矢印コネクタ 5">
            <a:extLst>
              <a:ext uri="{FF2B5EF4-FFF2-40B4-BE49-F238E27FC236}">
                <a16:creationId xmlns:a16="http://schemas.microsoft.com/office/drawing/2014/main" id="{D664FD84-C814-45B3-BF62-1CC9D64D95A7}"/>
              </a:ext>
            </a:extLst>
          </p:cNvPr>
          <p:cNvCxnSpPr/>
          <p:nvPr/>
        </p:nvCxnSpPr>
        <p:spPr>
          <a:xfrm>
            <a:off x="2151898" y="4209214"/>
            <a:ext cx="198146" cy="23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5" name="グループ化 4">
            <a:extLst>
              <a:ext uri="{FF2B5EF4-FFF2-40B4-BE49-F238E27FC236}">
                <a16:creationId xmlns:a16="http://schemas.microsoft.com/office/drawing/2014/main" id="{9236FFDC-3B8A-4C99-A831-E1D527EE3DA2}"/>
              </a:ext>
            </a:extLst>
          </p:cNvPr>
          <p:cNvGrpSpPr/>
          <p:nvPr/>
        </p:nvGrpSpPr>
        <p:grpSpPr>
          <a:xfrm>
            <a:off x="678809" y="1450008"/>
            <a:ext cx="10844703" cy="4955402"/>
            <a:chOff x="886806" y="1328443"/>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3099115" y="2375537"/>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3099115" y="3229068"/>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3099115" y="4082599"/>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3099115" y="4935470"/>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8108018" y="2726561"/>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8109008" y="3577238"/>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8109008" y="4234117"/>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8109008" y="4784644"/>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457855" y="2315004"/>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414949" y="5183897"/>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457728" y="3172030"/>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457739" y="4027307"/>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458131" y="4882584"/>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491824" y="2315004"/>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495776"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495776"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495776"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495776"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7052939"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7052939"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7052939"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7052939"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7150150" y="5637514"/>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491697" y="3172030"/>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491708" y="4027307"/>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492100" y="4882584"/>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9195008" y="2819915"/>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10069795" y="2819915"/>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78" name="楕円 77">
              <a:extLst>
                <a:ext uri="{FF2B5EF4-FFF2-40B4-BE49-F238E27FC236}">
                  <a16:creationId xmlns:a16="http://schemas.microsoft.com/office/drawing/2014/main" id="{45892696-9855-4995-9C2C-AD6400C358AC}"/>
                </a:ext>
              </a:extLst>
            </p:cNvPr>
            <p:cNvSpPr/>
            <p:nvPr/>
          </p:nvSpPr>
          <p:spPr>
            <a:xfrm>
              <a:off x="9251518" y="2924121"/>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楕円 78">
              <a:extLst>
                <a:ext uri="{FF2B5EF4-FFF2-40B4-BE49-F238E27FC236}">
                  <a16:creationId xmlns:a16="http://schemas.microsoft.com/office/drawing/2014/main" id="{E67B7E58-A5D5-453C-A780-01DD9B628480}"/>
                </a:ext>
              </a:extLst>
            </p:cNvPr>
            <p:cNvSpPr/>
            <p:nvPr/>
          </p:nvSpPr>
          <p:spPr>
            <a:xfrm>
              <a:off x="9249312" y="3353984"/>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255247"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476035"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6865703" y="1328443"/>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6865703" y="1328443"/>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flipH="1">
              <a:off x="7744354" y="2014501"/>
              <a:ext cx="1" cy="25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224588"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660374" y="1502037"/>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Tree>
    <p:extLst>
      <p:ext uri="{BB962C8B-B14F-4D97-AF65-F5344CB8AC3E}">
        <p14:creationId xmlns:p14="http://schemas.microsoft.com/office/powerpoint/2010/main" val="112530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5" name="グループ化 4">
            <a:extLst>
              <a:ext uri="{FF2B5EF4-FFF2-40B4-BE49-F238E27FC236}">
                <a16:creationId xmlns:a16="http://schemas.microsoft.com/office/drawing/2014/main" id="{FEE5181F-BBE4-4652-A616-86AAACCA11B4}"/>
              </a:ext>
            </a:extLst>
          </p:cNvPr>
          <p:cNvGrpSpPr/>
          <p:nvPr/>
        </p:nvGrpSpPr>
        <p:grpSpPr>
          <a:xfrm>
            <a:off x="1197465" y="1457076"/>
            <a:ext cx="9797069" cy="4948334"/>
            <a:chOff x="886806" y="1335511"/>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099115" y="2375537"/>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099115" y="3229068"/>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099115" y="4082599"/>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099115" y="4935470"/>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060384" y="2726561"/>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061374" y="3577238"/>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061374" y="4082599"/>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061374" y="4280841"/>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457728" y="2398026"/>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367315" y="4378553"/>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6C41EE25-CC10-4980-B9C6-281E7A0F1201}"/>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5F107A41-2C65-45B9-B165-22C1D384443C}"/>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6D901DEC-39DC-41E4-AEC2-1B46370ED5C7}"/>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457728" y="3255920"/>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457739" y="4111197"/>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458131" y="4974863"/>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3" name="テキスト ボックス 62">
              <a:extLst>
                <a:ext uri="{FF2B5EF4-FFF2-40B4-BE49-F238E27FC236}">
                  <a16:creationId xmlns:a16="http://schemas.microsoft.com/office/drawing/2014/main" id="{687F29DC-C9EF-4549-8F1B-EC75C7BF86DB}"/>
                </a:ext>
              </a:extLst>
            </p:cNvPr>
            <p:cNvSpPr txBox="1"/>
            <p:nvPr/>
          </p:nvSpPr>
          <p:spPr>
            <a:xfrm>
              <a:off x="5255247"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476035"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5" name="楕円 64">
              <a:extLst>
                <a:ext uri="{FF2B5EF4-FFF2-40B4-BE49-F238E27FC236}">
                  <a16:creationId xmlns:a16="http://schemas.microsoft.com/office/drawing/2014/main" id="{0958F691-A82B-4DF5-8338-36A13C7C20FE}"/>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66" name="直線矢印コネクタ 65">
              <a:extLst>
                <a:ext uri="{FF2B5EF4-FFF2-40B4-BE49-F238E27FC236}">
                  <a16:creationId xmlns:a16="http://schemas.microsoft.com/office/drawing/2014/main" id="{AAC6DC28-0A6C-4CD5-AE59-BF6AC121F938}"/>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176954"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612740" y="1502037"/>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150743" y="3600000"/>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72" name="楕円 71">
                <a:extLst>
                  <a:ext uri="{FF2B5EF4-FFF2-40B4-BE49-F238E27FC236}">
                    <a16:creationId xmlns:a16="http://schemas.microsoft.com/office/drawing/2014/main" id="{F2162507-196E-4B37-B9C1-4550A28FEDE5}"/>
                  </a:ext>
                </a:extLst>
              </p:cNvPr>
              <p:cNvSpPr/>
              <p:nvPr/>
            </p:nvSpPr>
            <p:spPr>
              <a:xfrm>
                <a:off x="8205047" y="4064660"/>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Tree>
    <p:extLst>
      <p:ext uri="{BB962C8B-B14F-4D97-AF65-F5344CB8AC3E}">
        <p14:creationId xmlns:p14="http://schemas.microsoft.com/office/powerpoint/2010/main" val="14173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25045</TotalTime>
  <Words>3253</Words>
  <Application>Microsoft Office PowerPoint</Application>
  <PresentationFormat>ワイド画面</PresentationFormat>
  <Paragraphs>693</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901</cp:revision>
  <cp:lastPrinted>2017-08-07T15:32:37Z</cp:lastPrinted>
  <dcterms:created xsi:type="dcterms:W3CDTF">2017-07-21T13:52:12Z</dcterms:created>
  <dcterms:modified xsi:type="dcterms:W3CDTF">2020-08-24T06:11:34Z</dcterms:modified>
</cp:coreProperties>
</file>