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3" r:id="rId2"/>
    <p:sldId id="274" r:id="rId3"/>
    <p:sldId id="275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藤井 敦寛" initials="藤井" lastIdx="1" clrIdx="0">
    <p:extLst>
      <p:ext uri="{19B8F6BF-5375-455C-9EA6-DF929625EA0E}">
        <p15:presenceInfo xmlns:p15="http://schemas.microsoft.com/office/powerpoint/2012/main" userId="130b06c820d4b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5591" autoAdjust="0"/>
  </p:normalViewPr>
  <p:slideViewPr>
    <p:cSldViewPr snapToGrid="0">
      <p:cViewPr varScale="1">
        <p:scale>
          <a:sx n="118" d="100"/>
          <a:sy n="118" d="100"/>
        </p:scale>
        <p:origin x="11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EBC21-68F0-43CA-8DF5-D6844F9F3C2E}" type="datetimeFigureOut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8CE28-101F-4F96-8E8B-E3843961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26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1066A09-4523-4EC0-A8F4-178C76937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02400" y="6449142"/>
            <a:ext cx="2743200" cy="365125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FE18EEE-5299-4804-B4D8-20EA1861309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5C479CC-C1AC-4698-8914-850A3173B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67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3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6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A945DBD-166F-46A7-A8D7-38364A64BB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212333" y="6405410"/>
            <a:ext cx="838200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4FB5205-B323-4606-8930-A63E5B93C74C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7935204-0239-4AD5-9062-E1F5FCF29F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2541E95D-3318-4567-9D48-B05C472955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38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8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7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73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2020/1/17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E02058-D4B9-41B4-986E-200AE0E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391B4D-CA9F-49E3-9012-8EB77580A0C8}"/>
              </a:ext>
            </a:extLst>
          </p:cNvPr>
          <p:cNvSpPr txBox="1"/>
          <p:nvPr/>
        </p:nvSpPr>
        <p:spPr>
          <a:xfrm>
            <a:off x="2463683" y="5067430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学習フェーズ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03867135-7F1D-4E55-B675-1F979BE7AF71}"/>
              </a:ext>
            </a:extLst>
          </p:cNvPr>
          <p:cNvSpPr/>
          <p:nvPr/>
        </p:nvSpPr>
        <p:spPr>
          <a:xfrm>
            <a:off x="1419744" y="3998263"/>
            <a:ext cx="2346055" cy="960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B3B357-9DD8-4E94-BBCE-589B6FB23157}"/>
              </a:ext>
            </a:extLst>
          </p:cNvPr>
          <p:cNvSpPr txBox="1"/>
          <p:nvPr/>
        </p:nvSpPr>
        <p:spPr>
          <a:xfrm>
            <a:off x="1334296" y="4407558"/>
            <a:ext cx="249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所有者の学習データ群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B1A6684-9517-413A-8312-02AF34CF996D}"/>
              </a:ext>
            </a:extLst>
          </p:cNvPr>
          <p:cNvSpPr/>
          <p:nvPr/>
        </p:nvSpPr>
        <p:spPr>
          <a:xfrm>
            <a:off x="1333179" y="1640087"/>
            <a:ext cx="2487343" cy="7837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5928-F5B2-46BE-9810-E2FD29E15E41}"/>
              </a:ext>
            </a:extLst>
          </p:cNvPr>
          <p:cNvSpPr txBox="1"/>
          <p:nvPr/>
        </p:nvSpPr>
        <p:spPr>
          <a:xfrm>
            <a:off x="1333177" y="1847307"/>
            <a:ext cx="248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プロトタイプデバイス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FEC73A-5139-4C53-AF2A-2ADA07FB3347}"/>
              </a:ext>
            </a:extLst>
          </p:cNvPr>
          <p:cNvSpPr/>
          <p:nvPr/>
        </p:nvSpPr>
        <p:spPr>
          <a:xfrm>
            <a:off x="1249977" y="3890000"/>
            <a:ext cx="2685585" cy="1511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36E62C-C27E-4163-84CE-FB11EB7B9F99}"/>
              </a:ext>
            </a:extLst>
          </p:cNvPr>
          <p:cNvSpPr/>
          <p:nvPr/>
        </p:nvSpPr>
        <p:spPr>
          <a:xfrm>
            <a:off x="5040727" y="3712898"/>
            <a:ext cx="6230676" cy="182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6142EE-E9FB-4F52-A8B7-4D201DC22D06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3820522" y="2031505"/>
            <a:ext cx="1576030" cy="4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E133F51-0061-4B5C-9CF0-B6F469FDA611}"/>
              </a:ext>
            </a:extLst>
          </p:cNvPr>
          <p:cNvSpPr txBox="1"/>
          <p:nvPr/>
        </p:nvSpPr>
        <p:spPr>
          <a:xfrm>
            <a:off x="10338055" y="4730156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拒否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08AF5D8-E028-42A5-97CA-74F1BF70AA17}"/>
              </a:ext>
            </a:extLst>
          </p:cNvPr>
          <p:cNvSpPr/>
          <p:nvPr/>
        </p:nvSpPr>
        <p:spPr>
          <a:xfrm>
            <a:off x="10338053" y="4718353"/>
            <a:ext cx="818710" cy="37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A00BD5A-BC9A-48F6-80C2-B6742351FEDC}"/>
              </a:ext>
            </a:extLst>
          </p:cNvPr>
          <p:cNvSpPr/>
          <p:nvPr/>
        </p:nvSpPr>
        <p:spPr>
          <a:xfrm>
            <a:off x="10338056" y="3967119"/>
            <a:ext cx="818710" cy="37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95D2950-6D58-4EC4-8D99-87500DA040DA}"/>
              </a:ext>
            </a:extLst>
          </p:cNvPr>
          <p:cNvSpPr txBox="1"/>
          <p:nvPr/>
        </p:nvSpPr>
        <p:spPr>
          <a:xfrm>
            <a:off x="10338055" y="3963759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認証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743CFF-A10A-489C-B3B3-5A4D2C5090EC}"/>
              </a:ext>
            </a:extLst>
          </p:cNvPr>
          <p:cNvSpPr/>
          <p:nvPr/>
        </p:nvSpPr>
        <p:spPr>
          <a:xfrm>
            <a:off x="8404071" y="4343170"/>
            <a:ext cx="922084" cy="3763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C2DB587-7538-4022-AEE1-22C531B675F2}"/>
              </a:ext>
            </a:extLst>
          </p:cNvPr>
          <p:cNvSpPr txBox="1"/>
          <p:nvPr/>
        </p:nvSpPr>
        <p:spPr>
          <a:xfrm>
            <a:off x="8406795" y="4343171"/>
            <a:ext cx="9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判別器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7D48F63-C74F-4D24-827E-EC67489E89DC}"/>
              </a:ext>
            </a:extLst>
          </p:cNvPr>
          <p:cNvCxnSpPr>
            <a:stCxn id="30" idx="3"/>
            <a:endCxn id="47" idx="1"/>
          </p:cNvCxnSpPr>
          <p:nvPr/>
        </p:nvCxnSpPr>
        <p:spPr>
          <a:xfrm flipV="1">
            <a:off x="9328879" y="4148425"/>
            <a:ext cx="1009176" cy="379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A204DB9-547E-4DBD-BDCE-686E4D99BBA2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>
            <a:off x="9328879" y="4527837"/>
            <a:ext cx="1009174" cy="378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35A3A8A-02F9-4A66-A4AA-027A7CCF45B9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7392038" y="4527084"/>
            <a:ext cx="1012033" cy="42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A6F6B17-B783-42B1-A208-073CE2C4701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69878" y="4527084"/>
            <a:ext cx="1582257" cy="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CB0A9C-0952-44A7-813C-B4D8A7CBF4ED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372086" y="2228967"/>
            <a:ext cx="1" cy="1975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F6DF2A-14F5-4FE9-9DEB-D99C71BF8BC4}"/>
              </a:ext>
            </a:extLst>
          </p:cNvPr>
          <p:cNvSpPr txBox="1"/>
          <p:nvPr/>
        </p:nvSpPr>
        <p:spPr>
          <a:xfrm>
            <a:off x="5352135" y="4204671"/>
            <a:ext cx="2039903" cy="64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マハラノビス距離を計算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76FA59-6BF5-4D8C-BA74-6E035A639F48}"/>
              </a:ext>
            </a:extLst>
          </p:cNvPr>
          <p:cNvSpPr txBox="1"/>
          <p:nvPr/>
        </p:nvSpPr>
        <p:spPr>
          <a:xfrm>
            <a:off x="9799524" y="5197076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識別</a:t>
            </a:r>
            <a:r>
              <a:rPr kumimoji="1" lang="ja-JP" altLang="en-US" sz="1600" dirty="0"/>
              <a:t>フェーズ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9BA587D-D8F0-4795-AE8D-D537E8F0E6B8}"/>
              </a:ext>
            </a:extLst>
          </p:cNvPr>
          <p:cNvGrpSpPr/>
          <p:nvPr/>
        </p:nvGrpSpPr>
        <p:grpSpPr>
          <a:xfrm>
            <a:off x="5396552" y="1834042"/>
            <a:ext cx="1951068" cy="394925"/>
            <a:chOff x="5729161" y="921649"/>
            <a:chExt cx="1951068" cy="394925"/>
          </a:xfrm>
        </p:grpSpPr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66CFD00C-20C3-4216-9D2E-06971DE37894}"/>
                </a:ext>
              </a:extLst>
            </p:cNvPr>
            <p:cNvSpPr txBox="1"/>
            <p:nvPr/>
          </p:nvSpPr>
          <p:spPr>
            <a:xfrm>
              <a:off x="5729161" y="934445"/>
              <a:ext cx="19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32</a:t>
              </a:r>
              <a:r>
                <a:rPr kumimoji="1" lang="ja-JP" altLang="en-US" dirty="0"/>
                <a:t>個のセンサ値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AA862910-3BA5-4F92-9E62-AA01D04C9B60}"/>
                </a:ext>
              </a:extLst>
            </p:cNvPr>
            <p:cNvSpPr/>
            <p:nvPr/>
          </p:nvSpPr>
          <p:spPr>
            <a:xfrm>
              <a:off x="5729161" y="921649"/>
              <a:ext cx="1951068" cy="39492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75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CB9C0D-FDB5-45F4-BBFE-0D231705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7DFE688-2C70-42EC-B830-CD1E47802A0E}"/>
              </a:ext>
            </a:extLst>
          </p:cNvPr>
          <p:cNvGrpSpPr/>
          <p:nvPr/>
        </p:nvGrpSpPr>
        <p:grpSpPr>
          <a:xfrm>
            <a:off x="4150792" y="679830"/>
            <a:ext cx="3538229" cy="783772"/>
            <a:chOff x="1446465" y="3112838"/>
            <a:chExt cx="2487345" cy="783772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D4ECC1CF-71DB-4F92-A5F3-71594583D96D}"/>
                </a:ext>
              </a:extLst>
            </p:cNvPr>
            <p:cNvSpPr/>
            <p:nvPr/>
          </p:nvSpPr>
          <p:spPr>
            <a:xfrm>
              <a:off x="1446467" y="3112838"/>
              <a:ext cx="2487343" cy="7837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37ABCC61-F588-4DBC-916A-CAE1C6ECCDDD}"/>
                </a:ext>
              </a:extLst>
            </p:cNvPr>
            <p:cNvSpPr txBox="1"/>
            <p:nvPr/>
          </p:nvSpPr>
          <p:spPr>
            <a:xfrm>
              <a:off x="1446465" y="3320058"/>
              <a:ext cx="2487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solidFill>
                    <a:schemeClr val="bg1"/>
                  </a:solidFill>
                </a:rPr>
                <a:t>プロトタイプデバイス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13A6B59-B5E0-44B1-A500-64665CF1F677}"/>
              </a:ext>
            </a:extLst>
          </p:cNvPr>
          <p:cNvGrpSpPr/>
          <p:nvPr/>
        </p:nvGrpSpPr>
        <p:grpSpPr>
          <a:xfrm>
            <a:off x="4150793" y="2120006"/>
            <a:ext cx="3538228" cy="588696"/>
            <a:chOff x="4725750" y="2840304"/>
            <a:chExt cx="1974456" cy="588696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B936CDD-5BBD-4160-ABD9-4C90D48D73CC}"/>
                </a:ext>
              </a:extLst>
            </p:cNvPr>
            <p:cNvSpPr/>
            <p:nvPr/>
          </p:nvSpPr>
          <p:spPr>
            <a:xfrm>
              <a:off x="4725750" y="2840304"/>
              <a:ext cx="1974456" cy="588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7C36E71-56A5-4B01-B35F-3A3BB51175D8}"/>
                </a:ext>
              </a:extLst>
            </p:cNvPr>
            <p:cNvSpPr txBox="1"/>
            <p:nvPr/>
          </p:nvSpPr>
          <p:spPr>
            <a:xfrm>
              <a:off x="4919958" y="2949986"/>
              <a:ext cx="158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プリント基板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171E12-5B1A-4304-86CE-1C08B7D35F64}"/>
              </a:ext>
            </a:extLst>
          </p:cNvPr>
          <p:cNvGrpSpPr/>
          <p:nvPr/>
        </p:nvGrpSpPr>
        <p:grpSpPr>
          <a:xfrm>
            <a:off x="4153080" y="3363532"/>
            <a:ext cx="1632565" cy="588696"/>
            <a:chOff x="4191674" y="3936775"/>
            <a:chExt cx="1104097" cy="588696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B7087BF-D541-485F-A9A1-EA3D8B91FD8A}"/>
                </a:ext>
              </a:extLst>
            </p:cNvPr>
            <p:cNvSpPr/>
            <p:nvPr/>
          </p:nvSpPr>
          <p:spPr>
            <a:xfrm>
              <a:off x="4191674" y="3936775"/>
              <a:ext cx="1104097" cy="588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ED16EF8-D75D-43AE-AFA8-E707A692DD6A}"/>
                </a:ext>
              </a:extLst>
            </p:cNvPr>
            <p:cNvSpPr txBox="1"/>
            <p:nvPr/>
          </p:nvSpPr>
          <p:spPr>
            <a:xfrm>
              <a:off x="4191674" y="4046457"/>
              <a:ext cx="110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マイコン</a:t>
              </a:r>
              <a:endParaRPr kumimoji="1" lang="ja-JP" altLang="en-US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8369B98-4021-409D-A81B-53037A1C0CCA}"/>
              </a:ext>
            </a:extLst>
          </p:cNvPr>
          <p:cNvGrpSpPr/>
          <p:nvPr/>
        </p:nvGrpSpPr>
        <p:grpSpPr>
          <a:xfrm>
            <a:off x="6056457" y="3363532"/>
            <a:ext cx="1632564" cy="588696"/>
            <a:chOff x="4191674" y="3936775"/>
            <a:chExt cx="1104097" cy="588696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46B7E46D-5219-4376-8FDE-69A43AACC5C9}"/>
                </a:ext>
              </a:extLst>
            </p:cNvPr>
            <p:cNvSpPr/>
            <p:nvPr/>
          </p:nvSpPr>
          <p:spPr>
            <a:xfrm>
              <a:off x="4191674" y="3936775"/>
              <a:ext cx="1104097" cy="588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BAC3426-B195-4442-A030-98F480CB7FB0}"/>
                </a:ext>
              </a:extLst>
            </p:cNvPr>
            <p:cNvSpPr txBox="1"/>
            <p:nvPr/>
          </p:nvSpPr>
          <p:spPr>
            <a:xfrm>
              <a:off x="4191674" y="4046457"/>
              <a:ext cx="110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マイコン</a:t>
              </a:r>
              <a:endParaRPr kumimoji="1" lang="ja-JP" altLang="en-US" dirty="0"/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CB46D980-071E-4FA9-9037-DDF7CFAD08E6}"/>
              </a:ext>
            </a:extLst>
          </p:cNvPr>
          <p:cNvGrpSpPr/>
          <p:nvPr/>
        </p:nvGrpSpPr>
        <p:grpSpPr>
          <a:xfrm>
            <a:off x="4532546" y="1302214"/>
            <a:ext cx="2774719" cy="817792"/>
            <a:chOff x="2988000" y="1952002"/>
            <a:chExt cx="3348000" cy="817792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8E418827-D7FF-430D-AD5A-7D043D3FDA67}"/>
                </a:ext>
              </a:extLst>
            </p:cNvPr>
            <p:cNvCxnSpPr/>
            <p:nvPr/>
          </p:nvCxnSpPr>
          <p:spPr>
            <a:xfrm>
              <a:off x="2988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AC93BAE0-5530-4E99-8334-00F3CA52CC53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00" y="1984289"/>
              <a:ext cx="0" cy="785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DC6695D-711D-4148-ABF6-278AF2934F94}"/>
                </a:ext>
              </a:extLst>
            </p:cNvPr>
            <p:cNvCxnSpPr>
              <a:cxnSpLocks/>
            </p:cNvCxnSpPr>
            <p:nvPr/>
          </p:nvCxnSpPr>
          <p:spPr>
            <a:xfrm>
              <a:off x="3204000" y="1998156"/>
              <a:ext cx="0" cy="771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06F21EA-E3CC-4E0B-A85D-82577148BEB0}"/>
                </a:ext>
              </a:extLst>
            </p:cNvPr>
            <p:cNvCxnSpPr>
              <a:cxnSpLocks/>
            </p:cNvCxnSpPr>
            <p:nvPr/>
          </p:nvCxnSpPr>
          <p:spPr>
            <a:xfrm>
              <a:off x="3312000" y="1992269"/>
              <a:ext cx="1" cy="777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8C13727-A5F1-4801-9D62-A75660BBD798}"/>
                </a:ext>
              </a:extLst>
            </p:cNvPr>
            <p:cNvCxnSpPr>
              <a:cxnSpLocks/>
            </p:cNvCxnSpPr>
            <p:nvPr/>
          </p:nvCxnSpPr>
          <p:spPr>
            <a:xfrm>
              <a:off x="3420000" y="1984289"/>
              <a:ext cx="0" cy="785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CD0B6D3B-4FDA-4EBD-A12F-CCBC1DD6F23C}"/>
                </a:ext>
              </a:extLst>
            </p:cNvPr>
            <p:cNvCxnSpPr/>
            <p:nvPr/>
          </p:nvCxnSpPr>
          <p:spPr>
            <a:xfrm>
              <a:off x="3528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012A2F00-8D0A-4830-AAB5-6773981A6ACF}"/>
                </a:ext>
              </a:extLst>
            </p:cNvPr>
            <p:cNvCxnSpPr/>
            <p:nvPr/>
          </p:nvCxnSpPr>
          <p:spPr>
            <a:xfrm>
              <a:off x="3636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7E6A4D2-BFDD-4470-9379-BAFACCA24BD2}"/>
                </a:ext>
              </a:extLst>
            </p:cNvPr>
            <p:cNvCxnSpPr/>
            <p:nvPr/>
          </p:nvCxnSpPr>
          <p:spPr>
            <a:xfrm>
              <a:off x="3744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160BD32F-38F7-4DB3-B7ED-929A584C3180}"/>
                </a:ext>
              </a:extLst>
            </p:cNvPr>
            <p:cNvCxnSpPr/>
            <p:nvPr/>
          </p:nvCxnSpPr>
          <p:spPr>
            <a:xfrm>
              <a:off x="3960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EBCA4813-2D1F-4669-AD67-35605408E30A}"/>
                </a:ext>
              </a:extLst>
            </p:cNvPr>
            <p:cNvCxnSpPr/>
            <p:nvPr/>
          </p:nvCxnSpPr>
          <p:spPr>
            <a:xfrm>
              <a:off x="3852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3C1A6559-8AA7-46BA-B023-DA82CD150C62}"/>
                </a:ext>
              </a:extLst>
            </p:cNvPr>
            <p:cNvCxnSpPr/>
            <p:nvPr/>
          </p:nvCxnSpPr>
          <p:spPr>
            <a:xfrm>
              <a:off x="4068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3CFB9B7F-C40D-4DE2-A2F2-A5F9C9AFECB5}"/>
                </a:ext>
              </a:extLst>
            </p:cNvPr>
            <p:cNvCxnSpPr/>
            <p:nvPr/>
          </p:nvCxnSpPr>
          <p:spPr>
            <a:xfrm>
              <a:off x="4176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F61E52DD-3B36-4748-819F-89826CCFE463}"/>
                </a:ext>
              </a:extLst>
            </p:cNvPr>
            <p:cNvCxnSpPr>
              <a:cxnSpLocks/>
            </p:cNvCxnSpPr>
            <p:nvPr/>
          </p:nvCxnSpPr>
          <p:spPr>
            <a:xfrm>
              <a:off x="4284000" y="1984289"/>
              <a:ext cx="0" cy="785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617EB95-FF55-4BC2-A476-2E24B2BC4E4A}"/>
                </a:ext>
              </a:extLst>
            </p:cNvPr>
            <p:cNvCxnSpPr>
              <a:cxnSpLocks/>
            </p:cNvCxnSpPr>
            <p:nvPr/>
          </p:nvCxnSpPr>
          <p:spPr>
            <a:xfrm>
              <a:off x="4392000" y="1998156"/>
              <a:ext cx="0" cy="771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00E20BFA-FFDF-4500-BBD1-23AB2EA332E0}"/>
                </a:ext>
              </a:extLst>
            </p:cNvPr>
            <p:cNvCxnSpPr>
              <a:cxnSpLocks/>
            </p:cNvCxnSpPr>
            <p:nvPr/>
          </p:nvCxnSpPr>
          <p:spPr>
            <a:xfrm>
              <a:off x="4500000" y="1992269"/>
              <a:ext cx="1" cy="777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D8B8A8D7-C707-4789-8966-ED806F3595C1}"/>
                </a:ext>
              </a:extLst>
            </p:cNvPr>
            <p:cNvCxnSpPr>
              <a:cxnSpLocks/>
            </p:cNvCxnSpPr>
            <p:nvPr/>
          </p:nvCxnSpPr>
          <p:spPr>
            <a:xfrm>
              <a:off x="4608000" y="1984289"/>
              <a:ext cx="0" cy="785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2C50D70F-D337-4895-951F-C139F187CB67}"/>
                </a:ext>
              </a:extLst>
            </p:cNvPr>
            <p:cNvCxnSpPr/>
            <p:nvPr/>
          </p:nvCxnSpPr>
          <p:spPr>
            <a:xfrm>
              <a:off x="4716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C8FAE27F-B0AA-4C90-AFF8-14FB8674E8FF}"/>
                </a:ext>
              </a:extLst>
            </p:cNvPr>
            <p:cNvCxnSpPr/>
            <p:nvPr/>
          </p:nvCxnSpPr>
          <p:spPr>
            <a:xfrm>
              <a:off x="4824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51837DED-CC22-4A96-8F6B-A06D47C1867F}"/>
                </a:ext>
              </a:extLst>
            </p:cNvPr>
            <p:cNvCxnSpPr/>
            <p:nvPr/>
          </p:nvCxnSpPr>
          <p:spPr>
            <a:xfrm>
              <a:off x="4932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649ED44D-CF7D-4F55-8BA3-D297886FBDAE}"/>
                </a:ext>
              </a:extLst>
            </p:cNvPr>
            <p:cNvCxnSpPr/>
            <p:nvPr/>
          </p:nvCxnSpPr>
          <p:spPr>
            <a:xfrm>
              <a:off x="5040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C53DDD10-1ACF-4D21-A8E9-628757805194}"/>
                </a:ext>
              </a:extLst>
            </p:cNvPr>
            <p:cNvCxnSpPr/>
            <p:nvPr/>
          </p:nvCxnSpPr>
          <p:spPr>
            <a:xfrm>
              <a:off x="5148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01B26778-0659-497F-89A0-17C15CEBEF37}"/>
                </a:ext>
              </a:extLst>
            </p:cNvPr>
            <p:cNvCxnSpPr/>
            <p:nvPr/>
          </p:nvCxnSpPr>
          <p:spPr>
            <a:xfrm>
              <a:off x="5256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95E36E6F-E2DB-40F9-A27F-A2BA78BACB86}"/>
                </a:ext>
              </a:extLst>
            </p:cNvPr>
            <p:cNvCxnSpPr/>
            <p:nvPr/>
          </p:nvCxnSpPr>
          <p:spPr>
            <a:xfrm>
              <a:off x="5364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BDBE40FB-2E97-4FD6-B0FB-5E226E487329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00" y="1984289"/>
              <a:ext cx="0" cy="785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6C014B88-0C62-4FBA-9C53-D2D16AF8C53A}"/>
                </a:ext>
              </a:extLst>
            </p:cNvPr>
            <p:cNvCxnSpPr>
              <a:cxnSpLocks/>
            </p:cNvCxnSpPr>
            <p:nvPr/>
          </p:nvCxnSpPr>
          <p:spPr>
            <a:xfrm>
              <a:off x="5580000" y="1998156"/>
              <a:ext cx="0" cy="771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F6EB41A3-9D3A-496A-AAD1-DA4DDEFB3F16}"/>
                </a:ext>
              </a:extLst>
            </p:cNvPr>
            <p:cNvCxnSpPr>
              <a:cxnSpLocks/>
            </p:cNvCxnSpPr>
            <p:nvPr/>
          </p:nvCxnSpPr>
          <p:spPr>
            <a:xfrm>
              <a:off x="5688000" y="1992269"/>
              <a:ext cx="1" cy="777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04685A55-CA63-4D21-92F7-29AF778D5030}"/>
                </a:ext>
              </a:extLst>
            </p:cNvPr>
            <p:cNvCxnSpPr>
              <a:cxnSpLocks/>
            </p:cNvCxnSpPr>
            <p:nvPr/>
          </p:nvCxnSpPr>
          <p:spPr>
            <a:xfrm>
              <a:off x="5796000" y="1984289"/>
              <a:ext cx="0" cy="785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C05C37FB-09DE-4FD4-9E52-A54C79EFED1D}"/>
                </a:ext>
              </a:extLst>
            </p:cNvPr>
            <p:cNvCxnSpPr/>
            <p:nvPr/>
          </p:nvCxnSpPr>
          <p:spPr>
            <a:xfrm>
              <a:off x="5904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6ED27946-58A1-44E5-91E6-53BC70EB94DE}"/>
                </a:ext>
              </a:extLst>
            </p:cNvPr>
            <p:cNvCxnSpPr/>
            <p:nvPr/>
          </p:nvCxnSpPr>
          <p:spPr>
            <a:xfrm>
              <a:off x="6012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45ABB265-613F-40BC-BA4A-520836E62E61}"/>
                </a:ext>
              </a:extLst>
            </p:cNvPr>
            <p:cNvCxnSpPr/>
            <p:nvPr/>
          </p:nvCxnSpPr>
          <p:spPr>
            <a:xfrm>
              <a:off x="6120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2D9DE8D4-5764-4427-A674-83F85BDE52B8}"/>
                </a:ext>
              </a:extLst>
            </p:cNvPr>
            <p:cNvCxnSpPr/>
            <p:nvPr/>
          </p:nvCxnSpPr>
          <p:spPr>
            <a:xfrm>
              <a:off x="6228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2144B3C6-EE44-4F46-B5A1-DF486208D9CE}"/>
                </a:ext>
              </a:extLst>
            </p:cNvPr>
            <p:cNvCxnSpPr/>
            <p:nvPr/>
          </p:nvCxnSpPr>
          <p:spPr>
            <a:xfrm>
              <a:off x="6336000" y="1952002"/>
              <a:ext cx="0" cy="81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78C0EA6F-5AEE-4D18-B915-41FA9BF58EE4}"/>
              </a:ext>
            </a:extLst>
          </p:cNvPr>
          <p:cNvGrpSpPr/>
          <p:nvPr/>
        </p:nvGrpSpPr>
        <p:grpSpPr>
          <a:xfrm>
            <a:off x="4298059" y="2708332"/>
            <a:ext cx="1342606" cy="655200"/>
            <a:chOff x="7736935" y="3600000"/>
            <a:chExt cx="1342606" cy="655200"/>
          </a:xfrm>
        </p:grpSpPr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8144CD44-3517-42F6-8C16-995F245397BD}"/>
                </a:ext>
              </a:extLst>
            </p:cNvPr>
            <p:cNvCxnSpPr>
              <a:cxnSpLocks/>
            </p:cNvCxnSpPr>
            <p:nvPr/>
          </p:nvCxnSpPr>
          <p:spPr>
            <a:xfrm>
              <a:off x="7736935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A94A711D-7F7D-488E-9390-A2830BAE41A0}"/>
                </a:ext>
              </a:extLst>
            </p:cNvPr>
            <p:cNvCxnSpPr>
              <a:cxnSpLocks/>
            </p:cNvCxnSpPr>
            <p:nvPr/>
          </p:nvCxnSpPr>
          <p:spPr>
            <a:xfrm>
              <a:off x="7826442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D95EEF7F-B18F-40F4-8B2C-440E486AB85F}"/>
                </a:ext>
              </a:extLst>
            </p:cNvPr>
            <p:cNvCxnSpPr>
              <a:cxnSpLocks/>
            </p:cNvCxnSpPr>
            <p:nvPr/>
          </p:nvCxnSpPr>
          <p:spPr>
            <a:xfrm>
              <a:off x="7915949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DDF4F5CD-E45C-4B58-ABCE-5F1E39401602}"/>
                </a:ext>
              </a:extLst>
            </p:cNvPr>
            <p:cNvCxnSpPr>
              <a:cxnSpLocks/>
            </p:cNvCxnSpPr>
            <p:nvPr/>
          </p:nvCxnSpPr>
          <p:spPr>
            <a:xfrm>
              <a:off x="8005456" y="3600000"/>
              <a:ext cx="1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4557B199-49B5-494F-97F2-7BA9264040E8}"/>
                </a:ext>
              </a:extLst>
            </p:cNvPr>
            <p:cNvCxnSpPr>
              <a:cxnSpLocks/>
            </p:cNvCxnSpPr>
            <p:nvPr/>
          </p:nvCxnSpPr>
          <p:spPr>
            <a:xfrm>
              <a:off x="8094963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F2F6CC35-59C4-471D-BCAD-C5977C7F112D}"/>
                </a:ext>
              </a:extLst>
            </p:cNvPr>
            <p:cNvCxnSpPr/>
            <p:nvPr/>
          </p:nvCxnSpPr>
          <p:spPr>
            <a:xfrm>
              <a:off x="8184470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EBC9D8E4-0F32-4B39-A606-A0B0FB08B112}"/>
                </a:ext>
              </a:extLst>
            </p:cNvPr>
            <p:cNvCxnSpPr/>
            <p:nvPr/>
          </p:nvCxnSpPr>
          <p:spPr>
            <a:xfrm>
              <a:off x="8273977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37282B77-69E4-4172-815F-95EA49EF470A}"/>
                </a:ext>
              </a:extLst>
            </p:cNvPr>
            <p:cNvCxnSpPr/>
            <p:nvPr/>
          </p:nvCxnSpPr>
          <p:spPr>
            <a:xfrm>
              <a:off x="8363484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8839707A-1293-4AFC-B9A1-6079280FEF3F}"/>
                </a:ext>
              </a:extLst>
            </p:cNvPr>
            <p:cNvCxnSpPr/>
            <p:nvPr/>
          </p:nvCxnSpPr>
          <p:spPr>
            <a:xfrm>
              <a:off x="8542499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A31D6160-C387-4655-A27B-74524C184227}"/>
                </a:ext>
              </a:extLst>
            </p:cNvPr>
            <p:cNvCxnSpPr/>
            <p:nvPr/>
          </p:nvCxnSpPr>
          <p:spPr>
            <a:xfrm>
              <a:off x="8452992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9053C1DC-8957-46F2-9F55-DC954BCFEFE9}"/>
                </a:ext>
              </a:extLst>
            </p:cNvPr>
            <p:cNvCxnSpPr/>
            <p:nvPr/>
          </p:nvCxnSpPr>
          <p:spPr>
            <a:xfrm>
              <a:off x="8632006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6A4F3586-124E-43E8-A50D-CDA3CC5DD4AA}"/>
                </a:ext>
              </a:extLst>
            </p:cNvPr>
            <p:cNvCxnSpPr/>
            <p:nvPr/>
          </p:nvCxnSpPr>
          <p:spPr>
            <a:xfrm>
              <a:off x="8721513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4AA7DDB8-0451-4C6A-9100-E77E6F8CB04C}"/>
                </a:ext>
              </a:extLst>
            </p:cNvPr>
            <p:cNvCxnSpPr>
              <a:cxnSpLocks/>
            </p:cNvCxnSpPr>
            <p:nvPr/>
          </p:nvCxnSpPr>
          <p:spPr>
            <a:xfrm>
              <a:off x="8811020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AE309518-7900-4F29-B728-E485C894817F}"/>
                </a:ext>
              </a:extLst>
            </p:cNvPr>
            <p:cNvCxnSpPr>
              <a:cxnSpLocks/>
            </p:cNvCxnSpPr>
            <p:nvPr/>
          </p:nvCxnSpPr>
          <p:spPr>
            <a:xfrm>
              <a:off x="8900527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>
              <a:extLst>
                <a:ext uri="{FF2B5EF4-FFF2-40B4-BE49-F238E27FC236}">
                  <a16:creationId xmlns:a16="http://schemas.microsoft.com/office/drawing/2014/main" id="{97FF167F-92DD-4C87-91B8-14BB527FEB15}"/>
                </a:ext>
              </a:extLst>
            </p:cNvPr>
            <p:cNvCxnSpPr>
              <a:cxnSpLocks/>
            </p:cNvCxnSpPr>
            <p:nvPr/>
          </p:nvCxnSpPr>
          <p:spPr>
            <a:xfrm>
              <a:off x="8990034" y="3600000"/>
              <a:ext cx="1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2495256D-B255-4CF5-BFB6-7C9E525EC47A}"/>
                </a:ext>
              </a:extLst>
            </p:cNvPr>
            <p:cNvCxnSpPr>
              <a:cxnSpLocks/>
            </p:cNvCxnSpPr>
            <p:nvPr/>
          </p:nvCxnSpPr>
          <p:spPr>
            <a:xfrm>
              <a:off x="9079541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8E4B9BB1-4586-4124-8A10-B8689DE8CF49}"/>
              </a:ext>
            </a:extLst>
          </p:cNvPr>
          <p:cNvGrpSpPr/>
          <p:nvPr/>
        </p:nvGrpSpPr>
        <p:grpSpPr>
          <a:xfrm>
            <a:off x="6204913" y="2708332"/>
            <a:ext cx="1342606" cy="655200"/>
            <a:chOff x="9169048" y="3600000"/>
            <a:chExt cx="1342606" cy="655200"/>
          </a:xfrm>
        </p:grpSpPr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18BF2FF6-56ED-40D7-AA3B-4AD325C9E6C9}"/>
                </a:ext>
              </a:extLst>
            </p:cNvPr>
            <p:cNvCxnSpPr/>
            <p:nvPr/>
          </p:nvCxnSpPr>
          <p:spPr>
            <a:xfrm>
              <a:off x="9169048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E2B995FA-363C-4490-8159-B83D30D5BC4B}"/>
                </a:ext>
              </a:extLst>
            </p:cNvPr>
            <p:cNvCxnSpPr/>
            <p:nvPr/>
          </p:nvCxnSpPr>
          <p:spPr>
            <a:xfrm>
              <a:off x="9258555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746FEFC7-CBFD-42F0-9AC8-F6BDC697A806}"/>
                </a:ext>
              </a:extLst>
            </p:cNvPr>
            <p:cNvCxnSpPr/>
            <p:nvPr/>
          </p:nvCxnSpPr>
          <p:spPr>
            <a:xfrm>
              <a:off x="9348062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D9E0F558-FD65-4034-A0EE-E4397CF31E4C}"/>
                </a:ext>
              </a:extLst>
            </p:cNvPr>
            <p:cNvCxnSpPr/>
            <p:nvPr/>
          </p:nvCxnSpPr>
          <p:spPr>
            <a:xfrm>
              <a:off x="9437569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BDA4B956-25DD-4D39-B3F4-B8EE474B1A63}"/>
                </a:ext>
              </a:extLst>
            </p:cNvPr>
            <p:cNvCxnSpPr/>
            <p:nvPr/>
          </p:nvCxnSpPr>
          <p:spPr>
            <a:xfrm>
              <a:off x="9527076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6DCC001F-238F-436F-8DDD-254DC98E928C}"/>
                </a:ext>
              </a:extLst>
            </p:cNvPr>
            <p:cNvCxnSpPr/>
            <p:nvPr/>
          </p:nvCxnSpPr>
          <p:spPr>
            <a:xfrm>
              <a:off x="9616583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83ED81A3-FB7E-4729-B00D-31B0C31BA7CE}"/>
                </a:ext>
              </a:extLst>
            </p:cNvPr>
            <p:cNvCxnSpPr/>
            <p:nvPr/>
          </p:nvCxnSpPr>
          <p:spPr>
            <a:xfrm>
              <a:off x="9706090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316C4BD9-E2EB-41B5-B5B0-57326372A798}"/>
                </a:ext>
              </a:extLst>
            </p:cNvPr>
            <p:cNvCxnSpPr>
              <a:cxnSpLocks/>
            </p:cNvCxnSpPr>
            <p:nvPr/>
          </p:nvCxnSpPr>
          <p:spPr>
            <a:xfrm>
              <a:off x="9795597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DEB31CA2-2A80-4D9E-BD56-AE99D4A4AB18}"/>
                </a:ext>
              </a:extLst>
            </p:cNvPr>
            <p:cNvCxnSpPr>
              <a:cxnSpLocks/>
            </p:cNvCxnSpPr>
            <p:nvPr/>
          </p:nvCxnSpPr>
          <p:spPr>
            <a:xfrm>
              <a:off x="9885105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99023F2A-ED9F-4C72-87A7-418FB5408B34}"/>
                </a:ext>
              </a:extLst>
            </p:cNvPr>
            <p:cNvCxnSpPr>
              <a:cxnSpLocks/>
            </p:cNvCxnSpPr>
            <p:nvPr/>
          </p:nvCxnSpPr>
          <p:spPr>
            <a:xfrm>
              <a:off x="9974612" y="3600000"/>
              <a:ext cx="1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6C2B2BEC-94E8-437B-A7A8-79712D46E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064119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3B5816A4-1F60-4B9C-B3AE-713F7C4D29C5}"/>
                </a:ext>
              </a:extLst>
            </p:cNvPr>
            <p:cNvCxnSpPr/>
            <p:nvPr/>
          </p:nvCxnSpPr>
          <p:spPr>
            <a:xfrm>
              <a:off x="10153626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6606BBC-0703-4EDF-9D84-170E5469600A}"/>
                </a:ext>
              </a:extLst>
            </p:cNvPr>
            <p:cNvCxnSpPr/>
            <p:nvPr/>
          </p:nvCxnSpPr>
          <p:spPr>
            <a:xfrm>
              <a:off x="10243133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749C3D8E-BCEA-4EB3-BB08-5FC6D0A8B870}"/>
                </a:ext>
              </a:extLst>
            </p:cNvPr>
            <p:cNvCxnSpPr/>
            <p:nvPr/>
          </p:nvCxnSpPr>
          <p:spPr>
            <a:xfrm>
              <a:off x="10332640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CA6E7708-0F15-42DE-93DC-ABE4D548C68C}"/>
                </a:ext>
              </a:extLst>
            </p:cNvPr>
            <p:cNvCxnSpPr/>
            <p:nvPr/>
          </p:nvCxnSpPr>
          <p:spPr>
            <a:xfrm>
              <a:off x="10422147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297015A4-8D70-42A0-847E-B0C99A73F37A}"/>
                </a:ext>
              </a:extLst>
            </p:cNvPr>
            <p:cNvCxnSpPr/>
            <p:nvPr/>
          </p:nvCxnSpPr>
          <p:spPr>
            <a:xfrm>
              <a:off x="10511654" y="3600000"/>
              <a:ext cx="0" cy="65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7B15B672-6EB1-49B8-ACA6-692051A626FC}"/>
              </a:ext>
            </a:extLst>
          </p:cNvPr>
          <p:cNvGrpSpPr/>
          <p:nvPr/>
        </p:nvGrpSpPr>
        <p:grpSpPr>
          <a:xfrm>
            <a:off x="4150793" y="4505036"/>
            <a:ext cx="3538228" cy="588696"/>
            <a:chOff x="4725750" y="2840304"/>
            <a:chExt cx="1974456" cy="588696"/>
          </a:xfrm>
        </p:grpSpPr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25A98612-DB19-40C0-BC81-4F215573A3E1}"/>
                </a:ext>
              </a:extLst>
            </p:cNvPr>
            <p:cNvSpPr/>
            <p:nvPr/>
          </p:nvSpPr>
          <p:spPr>
            <a:xfrm>
              <a:off x="4725750" y="2840304"/>
              <a:ext cx="1974456" cy="588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BB0F74C2-1750-4DDF-87EB-E7171A517DDD}"/>
                </a:ext>
              </a:extLst>
            </p:cNvPr>
            <p:cNvSpPr txBox="1"/>
            <p:nvPr/>
          </p:nvSpPr>
          <p:spPr>
            <a:xfrm>
              <a:off x="4919958" y="2949986"/>
              <a:ext cx="158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コンピュータ</a:t>
              </a:r>
              <a:endParaRPr kumimoji="1" lang="ja-JP" altLang="en-US" dirty="0"/>
            </a:p>
          </p:txBody>
        </p:sp>
      </p:grp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221C546-2DEB-452F-A385-4533CC639844}"/>
              </a:ext>
            </a:extLst>
          </p:cNvPr>
          <p:cNvCxnSpPr>
            <a:cxnSpLocks/>
          </p:cNvCxnSpPr>
          <p:nvPr/>
        </p:nvCxnSpPr>
        <p:spPr>
          <a:xfrm flipH="1">
            <a:off x="4969062" y="3952228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A0E82A44-B035-49A5-938F-054F85BCBF31}"/>
              </a:ext>
            </a:extLst>
          </p:cNvPr>
          <p:cNvCxnSpPr/>
          <p:nvPr/>
        </p:nvCxnSpPr>
        <p:spPr>
          <a:xfrm flipH="1">
            <a:off x="6872739" y="3952228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14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6A2A08-5B0E-4B4B-A2EE-8D18B25E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5ADF533-8571-499E-B881-6FD62CB5DDEA}"/>
              </a:ext>
            </a:extLst>
          </p:cNvPr>
          <p:cNvGrpSpPr/>
          <p:nvPr/>
        </p:nvGrpSpPr>
        <p:grpSpPr>
          <a:xfrm>
            <a:off x="3673784" y="987228"/>
            <a:ext cx="938676" cy="809204"/>
            <a:chOff x="3673784" y="987228"/>
            <a:chExt cx="938676" cy="809204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2D759794-0286-40AF-9C0D-0BC68B540411}"/>
                </a:ext>
              </a:extLst>
            </p:cNvPr>
            <p:cNvSpPr/>
            <p:nvPr/>
          </p:nvSpPr>
          <p:spPr>
            <a:xfrm>
              <a:off x="3673784" y="987228"/>
              <a:ext cx="938676" cy="8092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D67ED2A-87A6-4499-8AF3-584088E05F23}"/>
                </a:ext>
              </a:extLst>
            </p:cNvPr>
            <p:cNvSpPr txBox="1"/>
            <p:nvPr/>
          </p:nvSpPr>
          <p:spPr>
            <a:xfrm>
              <a:off x="3673784" y="1207164"/>
              <a:ext cx="938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センサ</a:t>
              </a:r>
            </a:p>
          </p:txBody>
        </p:sp>
      </p:grp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3AC7B21-6648-4207-9EE9-8CF18FAF369E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2375250" y="2485351"/>
            <a:ext cx="2330949" cy="911720"/>
          </a:xfrm>
          <a:prstGeom prst="bentConnector3">
            <a:avLst>
              <a:gd name="adj1" fmla="val 673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7527A0D-6E37-4682-AC04-F1C890758977}"/>
              </a:ext>
            </a:extLst>
          </p:cNvPr>
          <p:cNvSpPr/>
          <p:nvPr/>
        </p:nvSpPr>
        <p:spPr bwMode="auto">
          <a:xfrm rot="16200000">
            <a:off x="4022373" y="2842984"/>
            <a:ext cx="505608" cy="196451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D1054E7-1209-4BA5-ACAA-86B5E2B8437F}"/>
              </a:ext>
            </a:extLst>
          </p:cNvPr>
          <p:cNvGrpSpPr/>
          <p:nvPr/>
        </p:nvGrpSpPr>
        <p:grpSpPr>
          <a:xfrm>
            <a:off x="2732474" y="4106686"/>
            <a:ext cx="2821296" cy="809204"/>
            <a:chOff x="2718924" y="5061546"/>
            <a:chExt cx="2821296" cy="809204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E9919A5C-98F0-4509-85FB-54750BC747A0}"/>
                </a:ext>
              </a:extLst>
            </p:cNvPr>
            <p:cNvSpPr/>
            <p:nvPr/>
          </p:nvSpPr>
          <p:spPr>
            <a:xfrm>
              <a:off x="2718924" y="5061546"/>
              <a:ext cx="2821294" cy="8092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E559D0A-EEFA-4C5D-8A26-4C3F4274BD4E}"/>
                </a:ext>
              </a:extLst>
            </p:cNvPr>
            <p:cNvSpPr txBox="1"/>
            <p:nvPr/>
          </p:nvSpPr>
          <p:spPr>
            <a:xfrm>
              <a:off x="3562811" y="5484066"/>
              <a:ext cx="1131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マイコン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A8F2C31-EBF6-4DAA-A828-BA9A0A3AEE58}"/>
                </a:ext>
              </a:extLst>
            </p:cNvPr>
            <p:cNvSpPr txBox="1"/>
            <p:nvPr/>
          </p:nvSpPr>
          <p:spPr>
            <a:xfrm>
              <a:off x="2718924" y="5061546"/>
              <a:ext cx="704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GND</a:t>
              </a:r>
              <a:endParaRPr kumimoji="1" lang="ja-JP" altLang="en-US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C0F68744-39A5-4A76-BC82-7127D7114AAC}"/>
                </a:ext>
              </a:extLst>
            </p:cNvPr>
            <p:cNvSpPr txBox="1"/>
            <p:nvPr/>
          </p:nvSpPr>
          <p:spPr>
            <a:xfrm>
              <a:off x="3423703" y="5061546"/>
              <a:ext cx="706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5V</a:t>
              </a:r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9DBB1F7-75B8-4E10-B41A-397289B49C9F}"/>
                </a:ext>
              </a:extLst>
            </p:cNvPr>
            <p:cNvSpPr txBox="1"/>
            <p:nvPr/>
          </p:nvSpPr>
          <p:spPr>
            <a:xfrm>
              <a:off x="4128481" y="5061546"/>
              <a:ext cx="1411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アナログ</a:t>
              </a:r>
              <a:r>
                <a:rPr lang="en-US" altLang="ja-JP" dirty="0"/>
                <a:t>IN</a:t>
              </a:r>
              <a:endParaRPr kumimoji="1" lang="ja-JP" altLang="en-US" dirty="0"/>
            </a:p>
          </p:txBody>
        </p:sp>
      </p:grp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2152494-2B8F-4FD4-97C2-CBF1E5528AC9}"/>
              </a:ext>
            </a:extLst>
          </p:cNvPr>
          <p:cNvCxnSpPr>
            <a:cxnSpLocks/>
            <a:endCxn id="23" idx="3"/>
          </p:cNvCxnSpPr>
          <p:nvPr/>
        </p:nvCxnSpPr>
        <p:spPr>
          <a:xfrm>
            <a:off x="4268248" y="1775736"/>
            <a:ext cx="6930" cy="912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C1FAA62A-7E37-490B-A647-F66EDA4147CD}"/>
              </a:ext>
            </a:extLst>
          </p:cNvPr>
          <p:cNvCxnSpPr>
            <a:cxnSpLocks/>
            <a:stCxn id="23" idx="1"/>
            <a:endCxn id="29" idx="0"/>
          </p:cNvCxnSpPr>
          <p:nvPr/>
        </p:nvCxnSpPr>
        <p:spPr>
          <a:xfrm rot="5400000">
            <a:off x="3576622" y="3408129"/>
            <a:ext cx="912671" cy="48444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5AD43611-C392-40A8-A9AE-F4D57D3CA7ED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3649172" y="2907957"/>
            <a:ext cx="1824732" cy="572726"/>
          </a:xfrm>
          <a:prstGeom prst="bentConnector3">
            <a:avLst>
              <a:gd name="adj1" fmla="val 3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345CCAC-65E7-4392-A810-0630DC989B6A}"/>
              </a:ext>
            </a:extLst>
          </p:cNvPr>
          <p:cNvSpPr txBox="1"/>
          <p:nvPr/>
        </p:nvSpPr>
        <p:spPr>
          <a:xfrm>
            <a:off x="4227744" y="3200889"/>
            <a:ext cx="66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10KΩ</a:t>
            </a:r>
            <a:endParaRPr kumimoji="1" lang="ja-JP" altLang="en-US" sz="12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D94B773-F39A-4D1B-91B6-89B7888BC576}"/>
              </a:ext>
            </a:extLst>
          </p:cNvPr>
          <p:cNvSpPr>
            <a:spLocks noChangeAspect="1"/>
          </p:cNvSpPr>
          <p:nvPr/>
        </p:nvSpPr>
        <p:spPr>
          <a:xfrm flipH="1">
            <a:off x="4240800" y="2260800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4340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37</Words>
  <Application>Microsoft Office PowerPoint</Application>
  <PresentationFormat>ワイド画面</PresentationFormat>
  <Paragraphs>24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1_Office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圧力センサ搭載ヘルメット     を用いた個人識別手法の提案</dc:title>
  <dc:creator>藤井 敦寛</dc:creator>
  <cp:lastModifiedBy>藤井 敦寛</cp:lastModifiedBy>
  <cp:revision>133</cp:revision>
  <dcterms:created xsi:type="dcterms:W3CDTF">2019-12-15T06:47:44Z</dcterms:created>
  <dcterms:modified xsi:type="dcterms:W3CDTF">2020-01-17T07:44:15Z</dcterms:modified>
</cp:coreProperties>
</file>