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3" r:id="rId2"/>
    <p:sldId id="274" r:id="rId3"/>
    <p:sldId id="275" r:id="rId4"/>
    <p:sldId id="276" r:id="rId5"/>
    <p:sldId id="27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藤井 敦寛" initials="藤井" lastIdx="1" clrIdx="0">
    <p:extLst>
      <p:ext uri="{19B8F6BF-5375-455C-9EA6-DF929625EA0E}">
        <p15:presenceInfo xmlns:p15="http://schemas.microsoft.com/office/powerpoint/2012/main" userId="130b06c820d4b9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1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591" autoAdjust="0"/>
  </p:normalViewPr>
  <p:slideViewPr>
    <p:cSldViewPr snapToGrid="0">
      <p:cViewPr varScale="1">
        <p:scale>
          <a:sx n="90" d="100"/>
          <a:sy n="90" d="100"/>
        </p:scale>
        <p:origin x="119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EBC21-68F0-43CA-8DF5-D6844F9F3C2E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8CE28-101F-4F96-8E8B-E3843961E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91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261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BEA1-2738-4C19-B133-02ABBF3E6E0C}" type="datetime1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1066A09-4523-4EC0-A8F4-178C769379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02400" y="6449142"/>
            <a:ext cx="2743200" cy="365125"/>
          </a:xfrm>
        </p:spPr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FE18EEE-5299-4804-B4D8-20EA1861309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8" name="図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85C479CC-C1AC-4698-8914-850A3173B3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676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0775-4641-4FD1-8F30-8577C8E45459}" type="datetime1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43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096-B04A-44A1-BF3F-4EF7C63AEE7F}" type="datetime1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67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C299-9A2B-46B3-A868-72E6088D753F}" type="datetime1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A945DBD-166F-46A7-A8D7-38364A64BB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212333" y="6405410"/>
            <a:ext cx="838200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4FB5205-B323-4606-8930-A63E5B93C74C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47935204-0239-4AD5-9062-E1F5FCF29F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2541E95D-3318-4567-9D48-B05C472955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389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D93F-C6A8-45DB-973B-2E9B74BB5747}" type="datetime1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81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BA03-08C5-445A-9675-5DD0E048D580}" type="datetime1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77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BE6-F63B-45DF-9657-6FEF2EDB1F30}" type="datetime1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70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E599-F080-45CC-8481-C833508C9D12}" type="datetime1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73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8A7E-64BC-4577-982E-7EC7218FD10F}" type="datetime1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94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066C-4ED1-4359-AD45-A7DE722C8BF8}" type="datetime1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51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D902-686B-4A0D-9EB1-37C4F06B03EF}" type="datetime1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3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D2C9-6400-40CA-9626-E4ED2CBDBD1C}" type="datetime1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50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E02058-D4B9-41B4-986E-200AE0EA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3391B4D-CA9F-49E3-9012-8EB77580A0C8}"/>
              </a:ext>
            </a:extLst>
          </p:cNvPr>
          <p:cNvSpPr txBox="1"/>
          <p:nvPr/>
        </p:nvSpPr>
        <p:spPr>
          <a:xfrm>
            <a:off x="2463683" y="5067430"/>
            <a:ext cx="1471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学習フェーズ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66CFD00C-20C3-4216-9D2E-06971DE37894}"/>
              </a:ext>
            </a:extLst>
          </p:cNvPr>
          <p:cNvSpPr txBox="1"/>
          <p:nvPr/>
        </p:nvSpPr>
        <p:spPr>
          <a:xfrm>
            <a:off x="5451700" y="1934090"/>
            <a:ext cx="184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32</a:t>
            </a:r>
            <a:r>
              <a:rPr kumimoji="1" lang="ja-JP" altLang="en-US" dirty="0"/>
              <a:t>個のセンサ値</a:t>
            </a:r>
          </a:p>
        </p:txBody>
      </p:sp>
      <p:sp>
        <p:nvSpPr>
          <p:cNvPr id="46" name="フローチャート: 磁気ディスク 45">
            <a:extLst>
              <a:ext uri="{FF2B5EF4-FFF2-40B4-BE49-F238E27FC236}">
                <a16:creationId xmlns:a16="http://schemas.microsoft.com/office/drawing/2014/main" id="{03867135-7F1D-4E55-B675-1F979BE7AF71}"/>
              </a:ext>
            </a:extLst>
          </p:cNvPr>
          <p:cNvSpPr/>
          <p:nvPr/>
        </p:nvSpPr>
        <p:spPr>
          <a:xfrm>
            <a:off x="1419744" y="3998263"/>
            <a:ext cx="2346055" cy="960904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B3B357-9DD8-4E94-BBCE-589B6FB23157}"/>
              </a:ext>
            </a:extLst>
          </p:cNvPr>
          <p:cNvSpPr txBox="1"/>
          <p:nvPr/>
        </p:nvSpPr>
        <p:spPr>
          <a:xfrm>
            <a:off x="1334296" y="4407558"/>
            <a:ext cx="249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所有者の学習データ群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B1A6684-9517-413A-8312-02AF34CF996D}"/>
              </a:ext>
            </a:extLst>
          </p:cNvPr>
          <p:cNvSpPr/>
          <p:nvPr/>
        </p:nvSpPr>
        <p:spPr>
          <a:xfrm>
            <a:off x="1333179" y="1640087"/>
            <a:ext cx="2487343" cy="7837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9685621C-E6AF-4141-A686-04B70720DA7F}"/>
              </a:ext>
            </a:extLst>
          </p:cNvPr>
          <p:cNvSpPr/>
          <p:nvPr/>
        </p:nvSpPr>
        <p:spPr>
          <a:xfrm>
            <a:off x="5505448" y="1699271"/>
            <a:ext cx="1733277" cy="631645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C05928-F5B2-46BE-9810-E2FD29E15E41}"/>
              </a:ext>
            </a:extLst>
          </p:cNvPr>
          <p:cNvSpPr txBox="1"/>
          <p:nvPr/>
        </p:nvSpPr>
        <p:spPr>
          <a:xfrm>
            <a:off x="1333177" y="1847307"/>
            <a:ext cx="248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プロトタイプデバイス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2FEC73A-5139-4C53-AF2A-2ADA07FB3347}"/>
              </a:ext>
            </a:extLst>
          </p:cNvPr>
          <p:cNvSpPr/>
          <p:nvPr/>
        </p:nvSpPr>
        <p:spPr>
          <a:xfrm>
            <a:off x="1249977" y="3890000"/>
            <a:ext cx="2685585" cy="15118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F36E62C-C27E-4163-84CE-FB11EB7B9F99}"/>
              </a:ext>
            </a:extLst>
          </p:cNvPr>
          <p:cNvSpPr/>
          <p:nvPr/>
        </p:nvSpPr>
        <p:spPr>
          <a:xfrm>
            <a:off x="5040727" y="3712898"/>
            <a:ext cx="6230676" cy="18285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36142EE-E9FB-4F52-A8B7-4D201DC22D06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820522" y="2031473"/>
            <a:ext cx="1684926" cy="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E133F51-0061-4B5C-9CF0-B6F469FDA611}"/>
              </a:ext>
            </a:extLst>
          </p:cNvPr>
          <p:cNvSpPr txBox="1"/>
          <p:nvPr/>
        </p:nvSpPr>
        <p:spPr>
          <a:xfrm>
            <a:off x="10338055" y="4730156"/>
            <a:ext cx="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拒否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08AF5D8-E028-42A5-97CA-74F1BF70AA17}"/>
              </a:ext>
            </a:extLst>
          </p:cNvPr>
          <p:cNvSpPr/>
          <p:nvPr/>
        </p:nvSpPr>
        <p:spPr>
          <a:xfrm>
            <a:off x="10338053" y="4718353"/>
            <a:ext cx="818710" cy="376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A00BD5A-BC9A-48F6-80C2-B6742351FEDC}"/>
              </a:ext>
            </a:extLst>
          </p:cNvPr>
          <p:cNvSpPr/>
          <p:nvPr/>
        </p:nvSpPr>
        <p:spPr>
          <a:xfrm>
            <a:off x="10338056" y="3967119"/>
            <a:ext cx="818710" cy="376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95D2950-6D58-4EC4-8D99-87500DA040DA}"/>
              </a:ext>
            </a:extLst>
          </p:cNvPr>
          <p:cNvSpPr txBox="1"/>
          <p:nvPr/>
        </p:nvSpPr>
        <p:spPr>
          <a:xfrm>
            <a:off x="10338055" y="3963759"/>
            <a:ext cx="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認証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C743CFF-A10A-489C-B3B3-5A4D2C5090EC}"/>
              </a:ext>
            </a:extLst>
          </p:cNvPr>
          <p:cNvSpPr/>
          <p:nvPr/>
        </p:nvSpPr>
        <p:spPr>
          <a:xfrm>
            <a:off x="8404071" y="4343170"/>
            <a:ext cx="922084" cy="3763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C2DB587-7538-4022-AEE1-22C531B675F2}"/>
              </a:ext>
            </a:extLst>
          </p:cNvPr>
          <p:cNvSpPr txBox="1"/>
          <p:nvPr/>
        </p:nvSpPr>
        <p:spPr>
          <a:xfrm>
            <a:off x="8406795" y="4343171"/>
            <a:ext cx="9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判別器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7D48F63-C74F-4D24-827E-EC67489E89DC}"/>
              </a:ext>
            </a:extLst>
          </p:cNvPr>
          <p:cNvCxnSpPr>
            <a:stCxn id="30" idx="3"/>
            <a:endCxn id="47" idx="1"/>
          </p:cNvCxnSpPr>
          <p:nvPr/>
        </p:nvCxnSpPr>
        <p:spPr>
          <a:xfrm flipV="1">
            <a:off x="9328879" y="4148425"/>
            <a:ext cx="1009176" cy="379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BA204DB9-547E-4DBD-BDCE-686E4D99BBA2}"/>
              </a:ext>
            </a:extLst>
          </p:cNvPr>
          <p:cNvCxnSpPr>
            <a:cxnSpLocks/>
            <a:stCxn id="30" idx="3"/>
            <a:endCxn id="44" idx="1"/>
          </p:cNvCxnSpPr>
          <p:nvPr/>
        </p:nvCxnSpPr>
        <p:spPr>
          <a:xfrm>
            <a:off x="9328879" y="4527837"/>
            <a:ext cx="1009174" cy="378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35A3A8A-02F9-4A66-A4AA-027A7CCF45B9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7392038" y="4527084"/>
            <a:ext cx="1012033" cy="42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A6F6B17-B783-42B1-A208-073CE2C4701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769878" y="4527084"/>
            <a:ext cx="1582257" cy="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BCB0A9C-0952-44A7-813C-B4D8A7CBF4ED}"/>
              </a:ext>
            </a:extLst>
          </p:cNvPr>
          <p:cNvCxnSpPr>
            <a:cxnSpLocks/>
            <a:stCxn id="13" idx="3"/>
            <a:endCxn id="5" idx="0"/>
          </p:cNvCxnSpPr>
          <p:nvPr/>
        </p:nvCxnSpPr>
        <p:spPr>
          <a:xfrm>
            <a:off x="6372087" y="2330916"/>
            <a:ext cx="0" cy="18737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F6DF2A-14F5-4FE9-9DEB-D99C71BF8BC4}"/>
              </a:ext>
            </a:extLst>
          </p:cNvPr>
          <p:cNvSpPr txBox="1"/>
          <p:nvPr/>
        </p:nvSpPr>
        <p:spPr>
          <a:xfrm>
            <a:off x="5352135" y="4204671"/>
            <a:ext cx="2039903" cy="644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マハラノビス距離を計算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A76FA59-6BF5-4D8C-BA74-6E035A639F48}"/>
              </a:ext>
            </a:extLst>
          </p:cNvPr>
          <p:cNvSpPr txBox="1"/>
          <p:nvPr/>
        </p:nvSpPr>
        <p:spPr>
          <a:xfrm>
            <a:off x="9799524" y="5197076"/>
            <a:ext cx="1471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識別</a:t>
            </a:r>
            <a:r>
              <a:rPr kumimoji="1" lang="ja-JP" altLang="en-US" sz="1600" dirty="0"/>
              <a:t>フェーズ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475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8708F3-FFA2-4DEE-8885-643F41A4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6BB8DEA1-F3EF-4045-A55B-5FA8061DE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233487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7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5A4449-CFE5-4177-89CC-5422A05C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41DA345C-9558-4679-8A2B-C667B8925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542" y="808137"/>
            <a:ext cx="2846202" cy="2136969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E1E568F4-1681-4EBA-B800-82BA0F554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08743" y="808137"/>
            <a:ext cx="2846201" cy="2136969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83F5AFCF-EA6E-47A0-A459-8B642C5CF0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4941" y="808137"/>
            <a:ext cx="2846201" cy="2136969"/>
          </a:xfrm>
          <a:prstGeom prst="rect">
            <a:avLst/>
          </a:prstGeom>
        </p:spPr>
      </p:pic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E7FC0682-B6C4-422B-9952-87EEC176B2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1144" y="808137"/>
            <a:ext cx="2846201" cy="2136969"/>
          </a:xfrm>
          <a:prstGeom prst="rect">
            <a:avLst/>
          </a:prstGeom>
        </p:spPr>
      </p:pic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6576142E-1922-4A33-AB7E-47D3C32E82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2542" y="2945106"/>
            <a:ext cx="2846202" cy="2136969"/>
          </a:xfrm>
          <a:prstGeom prst="rect">
            <a:avLst/>
          </a:prstGeom>
        </p:spPr>
      </p:pic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BA05B102-2E25-4FDC-B7CB-0B34685E2B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08742" y="2945106"/>
            <a:ext cx="2846201" cy="2136969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CB6E0270-2021-4447-AF78-B950D890DA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54942" y="2945106"/>
            <a:ext cx="2846201" cy="2136969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2ED2A847-AF44-4251-A7D6-2BA47EB3626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201143" y="2945106"/>
            <a:ext cx="2846201" cy="213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9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0BBEB0-E221-470C-B7B2-41B378DC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B74D8594-291C-4AA7-AF60-0D430D898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233487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7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04FC49-7BB9-47B7-8C12-F770A440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B124CD07-29F0-48CF-862D-19E608E09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233487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273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26</Words>
  <Application>Microsoft Office PowerPoint</Application>
  <PresentationFormat>ワイド画面</PresentationFormat>
  <Paragraphs>15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圧力センサ搭載ヘルメット     を用いた個人識別手法の提案</dc:title>
  <dc:creator>藤井 敦寛</dc:creator>
  <cp:lastModifiedBy>藤井 敦寛</cp:lastModifiedBy>
  <cp:revision>118</cp:revision>
  <dcterms:created xsi:type="dcterms:W3CDTF">2019-12-15T06:47:44Z</dcterms:created>
  <dcterms:modified xsi:type="dcterms:W3CDTF">2020-01-09T08:14:11Z</dcterms:modified>
</cp:coreProperties>
</file>