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00" y="1944000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1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F958915B-A603-46E0-86F5-20E24B0C2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u="sng" dirty="0" err="1"/>
              <a:t>Atsuhiro</a:t>
            </a:r>
            <a:r>
              <a:rPr lang="en-US" altLang="ja-JP" u="sng" dirty="0"/>
              <a:t> FUJII</a:t>
            </a:r>
            <a:r>
              <a:rPr lang="en-US" altLang="ja-JP" dirty="0"/>
              <a:t>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A5001F-156A-4985-ACEC-A32A6451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64E4B8E-E3FD-42E5-92B5-AEADDF407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59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27</cp:revision>
  <dcterms:created xsi:type="dcterms:W3CDTF">2020-11-23T05:14:16Z</dcterms:created>
  <dcterms:modified xsi:type="dcterms:W3CDTF">2020-11-24T14:52:48Z</dcterms:modified>
</cp:coreProperties>
</file>