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9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Three subjects' data were given as training data,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to be identified are Normal, Forgot to put ingredients, Failed to put ingredients, Turn over bento-box, Fix/rearranging ingredients.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6D4239F-9897-48E4-896C-65BD8FB1968D}"/>
              </a:ext>
            </a:extLst>
          </p:cNvPr>
          <p:cNvSpPr/>
          <p:nvPr/>
        </p:nvSpPr>
        <p:spPr>
          <a:xfrm>
            <a:off x="6981570" y="1166367"/>
            <a:ext cx="1684962" cy="75969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BCEWith</a:t>
            </a:r>
            <a:endParaRPr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LogitsLoss</a:t>
            </a:r>
            <a:endParaRPr kumimoji="1" lang="ja-JP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8175D6-1813-4C4D-8512-F02E6EB05FA7}"/>
              </a:ext>
            </a:extLst>
          </p:cNvPr>
          <p:cNvCxnSpPr>
            <a:cxnSpLocks/>
          </p:cNvCxnSpPr>
          <p:nvPr/>
        </p:nvCxnSpPr>
        <p:spPr>
          <a:xfrm flipV="1">
            <a:off x="7115695" y="1992592"/>
            <a:ext cx="415636" cy="7506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738</Words>
  <Application>Microsoft Office PowerPoint</Application>
  <PresentationFormat>ワイド画面</PresentationFormat>
  <Paragraphs>246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376</cp:revision>
  <dcterms:created xsi:type="dcterms:W3CDTF">2020-11-23T05:14:16Z</dcterms:created>
  <dcterms:modified xsi:type="dcterms:W3CDTF">2021-10-15T15:01:42Z</dcterms:modified>
</cp:coreProperties>
</file>